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86" r:id="rId4"/>
    <p:sldId id="261" r:id="rId5"/>
    <p:sldId id="293" r:id="rId6"/>
    <p:sldId id="310" r:id="rId7"/>
    <p:sldId id="311" r:id="rId8"/>
    <p:sldId id="312" r:id="rId9"/>
    <p:sldId id="313" r:id="rId10"/>
    <p:sldId id="314" r:id="rId11"/>
    <p:sldId id="318" r:id="rId12"/>
    <p:sldId id="325" r:id="rId13"/>
    <p:sldId id="326" r:id="rId14"/>
    <p:sldId id="331" r:id="rId15"/>
    <p:sldId id="328" r:id="rId16"/>
    <p:sldId id="329" r:id="rId17"/>
    <p:sldId id="330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40" r:id="rId27"/>
    <p:sldId id="341" r:id="rId28"/>
    <p:sldId id="342" r:id="rId29"/>
    <p:sldId id="343" r:id="rId30"/>
    <p:sldId id="344" r:id="rId31"/>
    <p:sldId id="345" r:id="rId32"/>
    <p:sldId id="327" r:id="rId33"/>
    <p:sldId id="346" r:id="rId34"/>
    <p:sldId id="347" r:id="rId35"/>
    <p:sldId id="348" r:id="rId36"/>
    <p:sldId id="285" r:id="rId37"/>
  </p:sldIdLst>
  <p:sldSz cx="9144000" cy="6858000" type="screen4x3"/>
  <p:notesSz cx="6858000" cy="9144000"/>
  <p:custDataLst>
    <p:tags r:id="rId3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5" d="100"/>
          <a:sy n="75" d="100"/>
        </p:scale>
        <p:origin x="-2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10/6/2015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831E3B-45DF-40C8-AE6D-354843B776D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en-US" sz="2600">
                <a:solidFill>
                  <a:schemeClr val="tx1"/>
                </a:solidFill>
              </a:rPr>
              <a:t>NTH: Nguyễn Thị Hiền</a:t>
            </a:r>
            <a:endParaRPr lang="en-US" sz="260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762000"/>
            <a:ext cx="80772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CĐKT LÝ TỰ TRỌNG</a:t>
            </a: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CÔNG NGHỆ MAY - TT</a:t>
            </a: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371600" y="3276600"/>
            <a:ext cx="72390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8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Bài</a:t>
            </a:r>
            <a:r>
              <a:rPr lang="en-US" sz="48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2: QUẢN LÝ ĐƠN HÀNG NGÀNH MAY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2209800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3"/>
          <p:cNvSpPr>
            <a:spLocks noChangeArrowheads="1"/>
          </p:cNvSpPr>
          <p:nvPr/>
        </p:nvSpPr>
        <p:spPr bwMode="gray">
          <a:xfrm>
            <a:off x="1635125" y="3898900"/>
            <a:ext cx="5759450" cy="78740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gray">
          <a:xfrm>
            <a:off x="1635125" y="2754313"/>
            <a:ext cx="5759450" cy="78740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gray">
          <a:xfrm>
            <a:off x="1603375" y="1593850"/>
            <a:ext cx="5759450" cy="78740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NỘI DUNG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524000" y="1576388"/>
            <a:ext cx="595313" cy="823912"/>
            <a:chOff x="720" y="1488"/>
            <a:chExt cx="806" cy="808"/>
          </a:xfrm>
        </p:grpSpPr>
        <p:sp>
          <p:nvSpPr>
            <p:cNvPr id="17428" name="Oval 8"/>
            <p:cNvSpPr>
              <a:spLocks noChangeArrowheads="1"/>
            </p:cNvSpPr>
            <p:nvPr/>
          </p:nvSpPr>
          <p:spPr bwMode="gray">
            <a:xfrm>
              <a:off x="720" y="1490"/>
              <a:ext cx="806" cy="80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7429" name="Picture 9" descr="dro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721" y="1488"/>
              <a:ext cx="800" cy="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16" name="Text Box 10"/>
          <p:cNvSpPr txBox="1">
            <a:spLocks noChangeArrowheads="1"/>
          </p:cNvSpPr>
          <p:nvPr/>
        </p:nvSpPr>
        <p:spPr bwMode="gray">
          <a:xfrm>
            <a:off x="1638300" y="1663700"/>
            <a:ext cx="369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</a:rPr>
              <a:t>1</a:t>
            </a: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555750" y="2736850"/>
            <a:ext cx="595313" cy="823913"/>
            <a:chOff x="1188" y="1705"/>
            <a:chExt cx="330" cy="332"/>
          </a:xfrm>
        </p:grpSpPr>
        <p:sp>
          <p:nvSpPr>
            <p:cNvPr id="17426" name="Oval 12"/>
            <p:cNvSpPr>
              <a:spLocks noChangeArrowheads="1"/>
            </p:cNvSpPr>
            <p:nvPr/>
          </p:nvSpPr>
          <p:spPr bwMode="gray">
            <a:xfrm>
              <a:off x="1188" y="1706"/>
              <a:ext cx="330" cy="331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5" name="Picture 13" descr="dro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1190" y="1705"/>
              <a:ext cx="328" cy="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18" name="Text Box 14"/>
          <p:cNvSpPr txBox="1">
            <a:spLocks noChangeArrowheads="1"/>
          </p:cNvSpPr>
          <p:nvPr/>
        </p:nvSpPr>
        <p:spPr bwMode="gray">
          <a:xfrm>
            <a:off x="1606550" y="2857500"/>
            <a:ext cx="3921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</a:rPr>
              <a:t>2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1555750" y="3881438"/>
            <a:ext cx="595313" cy="823912"/>
            <a:chOff x="1188" y="2112"/>
            <a:chExt cx="330" cy="332"/>
          </a:xfrm>
        </p:grpSpPr>
        <p:sp>
          <p:nvSpPr>
            <p:cNvPr id="6" name="Oval 16"/>
            <p:cNvSpPr>
              <a:spLocks noChangeArrowheads="1"/>
            </p:cNvSpPr>
            <p:nvPr/>
          </p:nvSpPr>
          <p:spPr bwMode="gray">
            <a:xfrm>
              <a:off x="1188" y="2113"/>
              <a:ext cx="330" cy="331"/>
            </a:xfrm>
            <a:prstGeom prst="ellipse">
              <a:avLst/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7" name="Picture 17" descr="dro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1190" y="2112"/>
              <a:ext cx="328" cy="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20" name="Text Box 18"/>
          <p:cNvSpPr txBox="1">
            <a:spLocks noChangeArrowheads="1"/>
          </p:cNvSpPr>
          <p:nvPr/>
        </p:nvSpPr>
        <p:spPr bwMode="gray">
          <a:xfrm>
            <a:off x="1679575" y="4025900"/>
            <a:ext cx="357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17423" name="Text Box 23"/>
          <p:cNvSpPr txBox="1">
            <a:spLocks noChangeArrowheads="1"/>
          </p:cNvSpPr>
          <p:nvPr/>
        </p:nvSpPr>
        <p:spPr bwMode="gray">
          <a:xfrm>
            <a:off x="2136775" y="1790700"/>
            <a:ext cx="495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en-US" sz="3200" b="1"/>
              <a:t>KHÁI NIỆM</a:t>
            </a:r>
          </a:p>
        </p:txBody>
      </p:sp>
      <p:sp>
        <p:nvSpPr>
          <p:cNvPr id="17424" name="Text Box 24"/>
          <p:cNvSpPr txBox="1">
            <a:spLocks noChangeArrowheads="1"/>
          </p:cNvSpPr>
          <p:nvPr/>
        </p:nvSpPr>
        <p:spPr bwMode="gray">
          <a:xfrm>
            <a:off x="2130425" y="2882900"/>
            <a:ext cx="495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en-US" sz="3200" b="1" dirty="0" smtClean="0"/>
              <a:t>VAI TRÒ</a:t>
            </a:r>
            <a:endParaRPr lang="en-US" sz="3200" b="1" dirty="0"/>
          </a:p>
        </p:txBody>
      </p:sp>
      <p:sp>
        <p:nvSpPr>
          <p:cNvPr id="17425" name="Text Box 25"/>
          <p:cNvSpPr txBox="1">
            <a:spLocks noChangeArrowheads="1"/>
          </p:cNvSpPr>
          <p:nvPr/>
        </p:nvSpPr>
        <p:spPr bwMode="gray">
          <a:xfrm>
            <a:off x="2136775" y="4000500"/>
            <a:ext cx="495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en-US" sz="3200" b="1"/>
              <a:t>CÁC HÌNH THỨC QLĐH</a:t>
            </a:r>
          </a:p>
        </p:txBody>
      </p:sp>
      <p:sp>
        <p:nvSpPr>
          <p:cNvPr id="17427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1C381-4354-43A1-9E9F-43B346931822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gray">
          <a:xfrm>
            <a:off x="1635125" y="4908550"/>
            <a:ext cx="5759450" cy="78740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3" name="Group 15"/>
          <p:cNvGrpSpPr>
            <a:grpSpLocks/>
          </p:cNvGrpSpPr>
          <p:nvPr/>
        </p:nvGrpSpPr>
        <p:grpSpPr bwMode="auto">
          <a:xfrm>
            <a:off x="1555750" y="4891088"/>
            <a:ext cx="595313" cy="823912"/>
            <a:chOff x="1188" y="2112"/>
            <a:chExt cx="330" cy="332"/>
          </a:xfrm>
        </p:grpSpPr>
        <p:sp>
          <p:nvSpPr>
            <p:cNvPr id="24" name="Oval 16"/>
            <p:cNvSpPr>
              <a:spLocks noChangeArrowheads="1"/>
            </p:cNvSpPr>
            <p:nvPr/>
          </p:nvSpPr>
          <p:spPr bwMode="gray">
            <a:xfrm>
              <a:off x="1188" y="2113"/>
              <a:ext cx="330" cy="331"/>
            </a:xfrm>
            <a:prstGeom prst="ellipse">
              <a:avLst/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5" name="Picture 17" descr="drop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1190" y="2112"/>
              <a:ext cx="328" cy="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" name="Text Box 18"/>
          <p:cNvSpPr txBox="1">
            <a:spLocks noChangeArrowheads="1"/>
          </p:cNvSpPr>
          <p:nvPr/>
        </p:nvSpPr>
        <p:spPr bwMode="gray">
          <a:xfrm>
            <a:off x="1679575" y="5035550"/>
            <a:ext cx="3571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gray">
          <a:xfrm>
            <a:off x="2136775" y="5010150"/>
            <a:ext cx="495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en-US" sz="3200" b="1" dirty="0" smtClean="0"/>
              <a:t>NHIỆM VỤ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2" grpId="0" animBg="1"/>
      <p:bldP spid="17413" grpId="0" animBg="1"/>
      <p:bldP spid="17414" grpId="0"/>
      <p:bldP spid="17416" grpId="0"/>
      <p:bldP spid="17418" grpId="0"/>
      <p:bldP spid="17420" grpId="0"/>
      <p:bldP spid="17423" grpId="0"/>
      <p:bldP spid="17424" grpId="0"/>
      <p:bldP spid="17425" grpId="0"/>
      <p:bldP spid="22" grpId="0" animBg="1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56" name="Slide Number Placeholder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F95B89-1DCE-4B7A-AED4-E3839DF2B66C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914400" y="228600"/>
            <a:ext cx="5638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8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1. KHÁI NIỆM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0" y="1676400"/>
            <a:ext cx="8077200" cy="4524315"/>
          </a:xfrm>
          <a:prstGeom prst="rect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  QLĐH </a:t>
            </a:r>
            <a:r>
              <a:rPr lang="en-US" sz="3200" dirty="0" err="1" smtClean="0"/>
              <a:t>ngành</a:t>
            </a:r>
            <a:r>
              <a:rPr lang="en-US" sz="3200" dirty="0" smtClean="0"/>
              <a:t> may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chuỗi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, </a:t>
            </a:r>
            <a:r>
              <a:rPr lang="en-US" sz="3200" dirty="0" err="1" smtClean="0"/>
              <a:t>quá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bắt</a:t>
            </a:r>
            <a:r>
              <a:rPr lang="en-US" sz="3200" dirty="0" smtClean="0"/>
              <a:t> </a:t>
            </a:r>
            <a:r>
              <a:rPr lang="en-US" sz="3200" dirty="0" err="1" smtClean="0"/>
              <a:t>đầu</a:t>
            </a:r>
            <a:r>
              <a:rPr lang="en-US" sz="3200" dirty="0" smtClean="0"/>
              <a:t> </a:t>
            </a:r>
            <a:r>
              <a:rPr lang="en-US" sz="3200" dirty="0" err="1" smtClean="0"/>
              <a:t>từ</a:t>
            </a:r>
            <a:r>
              <a:rPr lang="en-US" sz="3200" dirty="0" smtClean="0"/>
              <a:t> </a:t>
            </a:r>
            <a:r>
              <a:rPr lang="en-US" sz="3200" dirty="0" err="1" smtClean="0"/>
              <a:t>giai</a:t>
            </a:r>
            <a:r>
              <a:rPr lang="en-US" sz="3200" dirty="0" smtClean="0"/>
              <a:t> </a:t>
            </a:r>
            <a:r>
              <a:rPr lang="en-US" sz="3200" dirty="0" err="1" smtClean="0"/>
              <a:t>đoạn</a:t>
            </a:r>
            <a:r>
              <a:rPr lang="en-US" sz="3200" dirty="0" smtClean="0"/>
              <a:t> </a:t>
            </a:r>
            <a:r>
              <a:rPr lang="en-US" sz="3200" dirty="0" err="1" smtClean="0"/>
              <a:t>thương</a:t>
            </a:r>
            <a:r>
              <a:rPr lang="en-US" sz="3200" dirty="0" smtClean="0"/>
              <a:t> </a:t>
            </a:r>
            <a:r>
              <a:rPr lang="en-US" sz="3200" dirty="0" err="1" smtClean="0"/>
              <a:t>mại</a:t>
            </a:r>
            <a:r>
              <a:rPr lang="en-US" sz="3200" dirty="0" smtClean="0"/>
              <a:t>,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, </a:t>
            </a:r>
            <a:r>
              <a:rPr lang="en-US" sz="3200" dirty="0" err="1" smtClean="0"/>
              <a:t>tìm</a:t>
            </a:r>
            <a:r>
              <a:rPr lang="en-US" sz="3200" dirty="0" smtClean="0"/>
              <a:t> </a:t>
            </a:r>
            <a:r>
              <a:rPr lang="en-US" sz="3200" dirty="0" err="1" smtClean="0"/>
              <a:t>kiếm</a:t>
            </a:r>
            <a:r>
              <a:rPr lang="en-US" sz="3200" dirty="0" smtClean="0"/>
              <a:t> </a:t>
            </a:r>
            <a:r>
              <a:rPr lang="en-US" sz="3200" dirty="0" err="1" smtClean="0"/>
              <a:t>nguồn</a:t>
            </a:r>
            <a:r>
              <a:rPr lang="en-US" sz="3200" dirty="0" smtClean="0"/>
              <a:t> </a:t>
            </a: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cấp</a:t>
            </a:r>
            <a:r>
              <a:rPr lang="en-US" sz="3200" dirty="0" smtClean="0"/>
              <a:t> NPL,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toàn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đến</a:t>
            </a:r>
            <a:r>
              <a:rPr lang="en-US" sz="3200" dirty="0" smtClean="0"/>
              <a:t> </a:t>
            </a:r>
            <a:r>
              <a:rPr lang="en-US" sz="3200" dirty="0" err="1" smtClean="0"/>
              <a:t>khi</a:t>
            </a:r>
            <a:r>
              <a:rPr lang="en-US" sz="3200" dirty="0" smtClean="0"/>
              <a:t> </a:t>
            </a:r>
            <a:r>
              <a:rPr lang="en-US" sz="3200" dirty="0" err="1" smtClean="0"/>
              <a:t>hoàn</a:t>
            </a:r>
            <a:r>
              <a:rPr lang="en-US" sz="3200" dirty="0" smtClean="0"/>
              <a:t> </a:t>
            </a:r>
            <a:r>
              <a:rPr lang="en-US" sz="3200" dirty="0" err="1" smtClean="0"/>
              <a:t>thành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đúng</a:t>
            </a:r>
            <a:r>
              <a:rPr lang="en-US" sz="3200" dirty="0" smtClean="0"/>
              <a:t> </a:t>
            </a:r>
            <a:r>
              <a:rPr lang="en-US" sz="3200" dirty="0" err="1" smtClean="0"/>
              <a:t>yêu</a:t>
            </a:r>
            <a:r>
              <a:rPr lang="en-US" sz="3200" dirty="0" smtClean="0"/>
              <a:t> </a:t>
            </a:r>
            <a:r>
              <a:rPr lang="en-US" sz="3200" dirty="0" err="1" smtClean="0"/>
              <a:t>cầu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, </a:t>
            </a:r>
            <a:r>
              <a:rPr lang="en-US" sz="3200" dirty="0" err="1" smtClean="0"/>
              <a:t>số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đúng</a:t>
            </a:r>
            <a:r>
              <a:rPr lang="en-US" sz="3200" dirty="0" smtClean="0"/>
              <a:t> </a:t>
            </a:r>
            <a:r>
              <a:rPr lang="en-US" sz="3200" dirty="0" err="1" smtClean="0"/>
              <a:t>thời</a:t>
            </a:r>
            <a:r>
              <a:rPr lang="en-US" sz="3200" dirty="0" smtClean="0"/>
              <a:t> </a:t>
            </a:r>
            <a:r>
              <a:rPr lang="en-US" sz="3200" dirty="0" err="1" smtClean="0"/>
              <a:t>gian</a:t>
            </a:r>
            <a:r>
              <a:rPr lang="en-US" sz="3200" dirty="0" smtClean="0"/>
              <a:t> </a:t>
            </a:r>
            <a:r>
              <a:rPr lang="en-US" sz="3200" dirty="0" err="1" smtClean="0"/>
              <a:t>giao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đã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 smtClean="0"/>
              <a:t>kết</a:t>
            </a:r>
            <a:r>
              <a:rPr lang="en-US" sz="3200" dirty="0" smtClean="0"/>
              <a:t> </a:t>
            </a:r>
            <a:r>
              <a:rPr lang="en-US" sz="3200" dirty="0" err="1" smtClean="0"/>
              <a:t>trên</a:t>
            </a:r>
            <a:r>
              <a:rPr lang="en-US" sz="3200" dirty="0" smtClean="0"/>
              <a:t> </a:t>
            </a:r>
            <a:r>
              <a:rPr lang="en-US" sz="3200" dirty="0" err="1" smtClean="0"/>
              <a:t>hợp</a:t>
            </a:r>
            <a:r>
              <a:rPr lang="en-US" sz="3200" dirty="0" smtClean="0"/>
              <a:t> </a:t>
            </a:r>
            <a:r>
              <a:rPr lang="en-US" sz="3200" dirty="0" err="1" smtClean="0"/>
              <a:t>đồng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cả</a:t>
            </a:r>
            <a:r>
              <a:rPr lang="en-US" sz="3200" dirty="0" smtClean="0"/>
              <a:t> </a:t>
            </a:r>
            <a:r>
              <a:rPr lang="en-US" sz="3200" dirty="0" err="1" smtClean="0"/>
              <a:t>đã</a:t>
            </a:r>
            <a:r>
              <a:rPr lang="en-US" sz="3200" dirty="0" smtClean="0"/>
              <a:t> </a:t>
            </a:r>
            <a:r>
              <a:rPr lang="en-US" sz="3200" dirty="0" err="1" smtClean="0"/>
              <a:t>thỏa</a:t>
            </a:r>
            <a:r>
              <a:rPr lang="en-US" sz="3200" dirty="0" smtClean="0"/>
              <a:t> </a:t>
            </a:r>
            <a:r>
              <a:rPr lang="en-US" sz="3200" dirty="0" err="1" smtClean="0"/>
              <a:t>thuận</a:t>
            </a:r>
            <a:r>
              <a:rPr lang="en-US" sz="32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II. VAI TRÒ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28600" y="1779473"/>
            <a:ext cx="8763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520700" eaLnBrk="0" hangingPunct="0">
              <a:buFontTx/>
              <a:buChar char="•"/>
            </a:pP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cầu</a:t>
            </a:r>
            <a:r>
              <a:rPr lang="en-US" sz="3200" dirty="0" smtClean="0"/>
              <a:t> </a:t>
            </a:r>
            <a:r>
              <a:rPr lang="en-US" sz="3200" dirty="0" err="1" smtClean="0"/>
              <a:t>nối</a:t>
            </a:r>
            <a:r>
              <a:rPr lang="en-US" sz="3200" dirty="0" smtClean="0"/>
              <a:t> </a:t>
            </a:r>
            <a:r>
              <a:rPr lang="en-US" sz="3200" dirty="0" err="1" smtClean="0"/>
              <a:t>giữa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–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ty</a:t>
            </a:r>
            <a:r>
              <a:rPr lang="en-US" sz="3200" dirty="0" smtClean="0"/>
              <a:t>,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ty</a:t>
            </a:r>
            <a:r>
              <a:rPr lang="en-US" sz="3200" dirty="0" smtClean="0"/>
              <a:t> –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cấp</a:t>
            </a:r>
            <a:r>
              <a:rPr lang="en-US" sz="3200" dirty="0" smtClean="0"/>
              <a:t>,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–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endParaRPr lang="en-US" sz="3200" dirty="0" smtClean="0"/>
          </a:p>
          <a:p>
            <a:pPr indent="520700" eaLnBrk="0" hangingPunct="0">
              <a:buFontTx/>
              <a:buChar char="•"/>
            </a:pP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đầu</a:t>
            </a:r>
            <a:r>
              <a:rPr lang="en-US" sz="3200" dirty="0" smtClean="0"/>
              <a:t> </a:t>
            </a:r>
            <a:r>
              <a:rPr lang="en-US" sz="3200" dirty="0" err="1" smtClean="0"/>
              <a:t>vào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đầu</a:t>
            </a:r>
            <a:r>
              <a:rPr lang="en-US" sz="3200" dirty="0" smtClean="0"/>
              <a:t> </a:t>
            </a:r>
            <a:r>
              <a:rPr lang="en-US" sz="3200" dirty="0" err="1" smtClean="0"/>
              <a:t>ra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  <a:p>
            <a:pPr indent="520700" eaLnBrk="0" hangingPunct="0">
              <a:buFontTx/>
              <a:buChar char="•"/>
            </a:pPr>
            <a:r>
              <a:rPr lang="en-US" sz="3200" dirty="0" err="1" smtClean="0"/>
              <a:t>Tạo</a:t>
            </a:r>
            <a:r>
              <a:rPr lang="en-US" sz="3200" dirty="0" smtClean="0"/>
              <a:t> </a:t>
            </a:r>
            <a:r>
              <a:rPr lang="en-US" sz="3200" dirty="0" err="1" smtClean="0"/>
              <a:t>dựng</a:t>
            </a:r>
            <a:r>
              <a:rPr lang="en-US" sz="3200" dirty="0" smtClean="0"/>
              <a:t> </a:t>
            </a:r>
            <a:r>
              <a:rPr lang="en-US" sz="3200" dirty="0" err="1" smtClean="0"/>
              <a:t>mối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hài</a:t>
            </a:r>
            <a:r>
              <a:rPr lang="en-US" sz="3200" dirty="0" smtClean="0"/>
              <a:t> </a:t>
            </a:r>
            <a:r>
              <a:rPr lang="en-US" sz="3200" dirty="0" err="1" smtClean="0"/>
              <a:t>lòng</a:t>
            </a:r>
            <a:r>
              <a:rPr lang="en-US" sz="3200" dirty="0" smtClean="0"/>
              <a:t> </a:t>
            </a:r>
            <a:r>
              <a:rPr lang="en-US" sz="3200" dirty="0" err="1" smtClean="0"/>
              <a:t>mọi</a:t>
            </a:r>
            <a:r>
              <a:rPr lang="en-US" sz="3200" dirty="0" smtClean="0"/>
              <a:t> </a:t>
            </a:r>
            <a:r>
              <a:rPr lang="en-US" sz="3200" dirty="0" err="1" smtClean="0"/>
              <a:t>yêu</a:t>
            </a:r>
            <a:r>
              <a:rPr lang="en-US" sz="3200" dirty="0" smtClean="0"/>
              <a:t> </a:t>
            </a:r>
            <a:r>
              <a:rPr lang="en-US" sz="3200" dirty="0" err="1" smtClean="0"/>
              <a:t>cầu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  <a:p>
            <a:pPr indent="520700" eaLnBrk="0" hangingPunct="0">
              <a:buFontTx/>
              <a:buChar char="•"/>
            </a:pPr>
            <a:r>
              <a:rPr lang="en-US" sz="3200" dirty="0" err="1" smtClean="0"/>
              <a:t>Tạo</a:t>
            </a:r>
            <a:r>
              <a:rPr lang="en-US" sz="3200" dirty="0" smtClean="0"/>
              <a:t> </a:t>
            </a:r>
            <a:r>
              <a:rPr lang="en-US" sz="3200" dirty="0" err="1" smtClean="0"/>
              <a:t>dựng</a:t>
            </a:r>
            <a:r>
              <a:rPr lang="en-US" sz="3200" dirty="0" smtClean="0"/>
              <a:t> </a:t>
            </a:r>
            <a:r>
              <a:rPr lang="en-US" sz="3200" dirty="0" err="1" smtClean="0"/>
              <a:t>hình</a:t>
            </a:r>
            <a:r>
              <a:rPr lang="en-US" sz="3200" dirty="0" smtClean="0"/>
              <a:t> </a:t>
            </a:r>
            <a:r>
              <a:rPr lang="en-US" sz="3200" dirty="0" err="1" smtClean="0"/>
              <a:t>ảnh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uy</a:t>
            </a:r>
            <a:r>
              <a:rPr lang="en-US" sz="3200" dirty="0" smtClean="0"/>
              <a:t> </a:t>
            </a:r>
            <a:r>
              <a:rPr lang="en-US" sz="3200" dirty="0" err="1" smtClean="0"/>
              <a:t>tín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ty</a:t>
            </a:r>
            <a:endParaRPr lang="en-US" sz="3200" dirty="0" smtClean="0"/>
          </a:p>
          <a:p>
            <a:pPr indent="520700" eaLnBrk="0" hangingPunct="0">
              <a:buFontTx/>
              <a:buChar char="•"/>
            </a:pPr>
            <a:r>
              <a:rPr lang="en-US" sz="3200" dirty="0" err="1" smtClean="0"/>
              <a:t>Duy</a:t>
            </a:r>
            <a:r>
              <a:rPr lang="en-US" sz="3200" dirty="0" smtClean="0"/>
              <a:t> </a:t>
            </a:r>
            <a:r>
              <a:rPr lang="en-US" sz="3200" dirty="0" err="1" smtClean="0"/>
              <a:t>trì</a:t>
            </a:r>
            <a:r>
              <a:rPr lang="en-US" sz="3200" dirty="0" smtClean="0"/>
              <a:t> </a:t>
            </a:r>
            <a:r>
              <a:rPr lang="en-US" sz="3200" dirty="0" err="1" smtClean="0"/>
              <a:t>hoạt</a:t>
            </a:r>
            <a:r>
              <a:rPr lang="en-US" sz="3200" dirty="0" smtClean="0"/>
              <a:t> </a:t>
            </a:r>
            <a:r>
              <a:rPr lang="en-US" sz="3200" dirty="0" err="1" smtClean="0"/>
              <a:t>động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kinh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tối</a:t>
            </a:r>
            <a:r>
              <a:rPr lang="en-US" sz="3200" dirty="0" smtClean="0"/>
              <a:t> </a:t>
            </a:r>
            <a:r>
              <a:rPr lang="en-US" sz="3200" dirty="0" err="1" smtClean="0"/>
              <a:t>ưu</a:t>
            </a:r>
            <a:r>
              <a:rPr lang="en-US" sz="3200" dirty="0" smtClean="0"/>
              <a:t> </a:t>
            </a:r>
            <a:r>
              <a:rPr lang="en-US" sz="3200" dirty="0" err="1" smtClean="0"/>
              <a:t>hóa</a:t>
            </a:r>
            <a:r>
              <a:rPr lang="en-US" sz="3200" dirty="0" smtClean="0"/>
              <a:t> </a:t>
            </a:r>
            <a:r>
              <a:rPr lang="en-US" sz="3200" dirty="0" err="1" smtClean="0"/>
              <a:t>lợi</a:t>
            </a:r>
            <a:r>
              <a:rPr lang="en-US" sz="3200" dirty="0" smtClean="0"/>
              <a:t> </a:t>
            </a:r>
            <a:r>
              <a:rPr lang="en-US" sz="3200" dirty="0" err="1" smtClean="0"/>
              <a:t>nhuận</a:t>
            </a:r>
            <a:r>
              <a:rPr lang="en-US" sz="3200" dirty="0" smtClean="0"/>
              <a:t> </a:t>
            </a:r>
            <a:r>
              <a:rPr lang="en-US" sz="3200" dirty="0" err="1" smtClean="0"/>
              <a:t>thu</a:t>
            </a:r>
            <a:r>
              <a:rPr lang="en-US" sz="3200" dirty="0" smtClean="0"/>
              <a:t> </a:t>
            </a:r>
            <a:r>
              <a:rPr lang="en-US" sz="3200" dirty="0" err="1" smtClean="0"/>
              <a:t>được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605D57CB-C798-46FA-9299-491530141578}" type="slidenum">
              <a:rPr lang="en-US" sz="1400"/>
              <a:pPr algn="r"/>
              <a:t>5</a:t>
            </a:fld>
            <a:endParaRPr lang="en-US" sz="1400"/>
          </a:p>
        </p:txBody>
      </p:sp>
      <p:sp>
        <p:nvSpPr>
          <p:cNvPr id="22531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24200" y="1447800"/>
            <a:ext cx="2743200" cy="1066800"/>
          </a:xfrm>
          <a:prstGeom prst="roundRect">
            <a:avLst/>
          </a:prstGeom>
          <a:ln/>
          <a:effectLst>
            <a:outerShdw blurRad="40000" dist="23000" dir="5400000" rotWithShape="0">
              <a:srgbClr val="000000">
                <a:alpha val="35000"/>
              </a:srgb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/>
              <a:t>HÌNH THỨC QUẢN LÝ</a:t>
            </a:r>
          </a:p>
        </p:txBody>
      </p:sp>
      <p:cxnSp>
        <p:nvCxnSpPr>
          <p:cNvPr id="37" name="Straight Connector 36"/>
          <p:cNvCxnSpPr>
            <a:stCxn id="0" idx="2"/>
          </p:cNvCxnSpPr>
          <p:nvPr/>
        </p:nvCxnSpPr>
        <p:spPr>
          <a:xfrm>
            <a:off x="4495800" y="2514600"/>
            <a:ext cx="0" cy="6858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295400" y="3200400"/>
            <a:ext cx="624840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1295400" y="32004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3429000" y="32004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5562600" y="32004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7543800" y="3200400"/>
            <a:ext cx="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5" name="Rounded Rectangle 54"/>
          <p:cNvSpPr/>
          <p:nvPr/>
        </p:nvSpPr>
        <p:spPr>
          <a:xfrm>
            <a:off x="609600" y="3810000"/>
            <a:ext cx="1371600" cy="2514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/>
              <a:t>1. QUẢN LÝ </a:t>
            </a:r>
          </a:p>
          <a:p>
            <a:pPr algn="ctr">
              <a:defRPr/>
            </a:pPr>
            <a:r>
              <a:rPr lang="en-US" sz="2400" dirty="0"/>
              <a:t>TRỰC TUYẾN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2743200" y="3810000"/>
            <a:ext cx="1371600" cy="2514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/>
              <a:t>2. QUẢN LÝ THEO CHỨC NĂNG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6781800" y="3810000"/>
            <a:ext cx="1371600" cy="2514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/>
              <a:t>4</a:t>
            </a:r>
            <a:r>
              <a:rPr lang="en-US" sz="2400" dirty="0" smtClean="0"/>
              <a:t>. </a:t>
            </a:r>
            <a:r>
              <a:rPr lang="en-US" sz="2400" dirty="0"/>
              <a:t>QUẢN LÝ THEO ĐỊA LÝ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4876800" y="3810000"/>
            <a:ext cx="1371600" cy="2514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/>
              <a:t>3</a:t>
            </a:r>
            <a:r>
              <a:rPr lang="en-US" sz="2400" dirty="0" smtClean="0"/>
              <a:t>. </a:t>
            </a:r>
            <a:r>
              <a:rPr lang="en-US" sz="2400" dirty="0"/>
              <a:t>QUẢN LÝ THEO SẢN PHẨM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7" grpId="0" animBg="1"/>
      <p:bldP spid="60" grpId="0" animBg="1"/>
      <p:bldP spid="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ACC5A08-344C-437F-8CAB-9D217F2AA1A7}" type="slidenum">
              <a:rPr lang="en-US" sz="1400"/>
              <a:pPr algn="r"/>
              <a:t>6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457200" y="1219200"/>
            <a:ext cx="58674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1.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trực</a:t>
            </a:r>
            <a:r>
              <a:rPr lang="en-US" sz="3200" dirty="0"/>
              <a:t> </a:t>
            </a:r>
            <a:r>
              <a:rPr lang="en-US" sz="3200" dirty="0" err="1"/>
              <a:t>tuyến</a:t>
            </a:r>
            <a:r>
              <a:rPr lang="en-US" sz="3200" dirty="0"/>
              <a:t> </a:t>
            </a: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381000" y="2637726"/>
            <a:ext cx="84582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342900"/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QLĐH </a:t>
            </a:r>
            <a:r>
              <a:rPr lang="en-US" sz="3200" dirty="0" err="1" smtClean="0"/>
              <a:t>sẽ</a:t>
            </a:r>
            <a:r>
              <a:rPr lang="en-US" sz="3200" dirty="0" smtClean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 smtClean="0"/>
              <a:t>chia</a:t>
            </a:r>
            <a:r>
              <a:rPr lang="en-US" sz="3200" dirty="0" smtClean="0"/>
              <a:t> </a:t>
            </a:r>
            <a:r>
              <a:rPr lang="en-US" sz="3200" dirty="0" err="1" smtClean="0"/>
              <a:t>thành</a:t>
            </a:r>
            <a:r>
              <a:rPr lang="en-US" sz="3200" dirty="0" smtClean="0"/>
              <a:t> </a:t>
            </a:r>
            <a:r>
              <a:rPr lang="en-US" sz="3200" dirty="0" err="1" smtClean="0"/>
              <a:t>nhiều</a:t>
            </a:r>
            <a:r>
              <a:rPr lang="en-US" sz="3200" dirty="0" smtClean="0"/>
              <a:t> </a:t>
            </a:r>
            <a:r>
              <a:rPr lang="en-US" sz="3200" dirty="0" err="1" smtClean="0"/>
              <a:t>nhóm</a:t>
            </a:r>
            <a:r>
              <a:rPr lang="en-US" sz="3200" dirty="0" smtClean="0"/>
              <a:t> </a:t>
            </a:r>
            <a:r>
              <a:rPr lang="en-US" sz="3200" dirty="0" err="1" smtClean="0"/>
              <a:t>nhỏ</a:t>
            </a:r>
            <a:r>
              <a:rPr lang="en-US" sz="3200" dirty="0" smtClean="0"/>
              <a:t>. </a:t>
            </a:r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nhóm</a:t>
            </a:r>
            <a:r>
              <a:rPr lang="en-US" sz="3200" dirty="0" smtClean="0"/>
              <a:t> </a:t>
            </a:r>
            <a:r>
              <a:rPr lang="en-US" sz="3200" dirty="0" err="1" smtClean="0"/>
              <a:t>sẽ</a:t>
            </a:r>
            <a:r>
              <a:rPr lang="en-US" sz="3200" dirty="0" smtClean="0"/>
              <a:t> </a:t>
            </a:r>
            <a:r>
              <a:rPr lang="en-US" sz="3200" dirty="0" err="1" smtClean="0"/>
              <a:t>chịu</a:t>
            </a:r>
            <a:r>
              <a:rPr lang="en-US" sz="3200" dirty="0" smtClean="0"/>
              <a:t> </a:t>
            </a:r>
            <a:r>
              <a:rPr lang="en-US" sz="3200" dirty="0" err="1" smtClean="0"/>
              <a:t>trách</a:t>
            </a:r>
            <a:r>
              <a:rPr lang="en-US" sz="3200" dirty="0" smtClean="0"/>
              <a:t> </a:t>
            </a:r>
            <a:r>
              <a:rPr lang="en-US" sz="3200" dirty="0" err="1" smtClean="0"/>
              <a:t>nhiệm</a:t>
            </a:r>
            <a:r>
              <a:rPr lang="en-US" sz="3200" dirty="0" smtClean="0"/>
              <a:t> </a:t>
            </a:r>
            <a:r>
              <a:rPr lang="en-US" sz="3200" dirty="0" err="1" smtClean="0"/>
              <a:t>quản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số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nhất</a:t>
            </a:r>
            <a:r>
              <a:rPr lang="en-US" sz="3200" dirty="0" smtClean="0"/>
              <a:t> </a:t>
            </a:r>
            <a:r>
              <a:rPr lang="en-US" sz="3200" dirty="0" err="1" smtClean="0"/>
              <a:t>định</a:t>
            </a:r>
            <a:r>
              <a:rPr lang="en-US" sz="3200" dirty="0" smtClean="0"/>
              <a:t>. </a:t>
            </a:r>
            <a:r>
              <a:rPr lang="en-US" sz="3200" dirty="0" err="1" smtClean="0"/>
              <a:t>Đứng</a:t>
            </a:r>
            <a:r>
              <a:rPr lang="en-US" sz="3200" dirty="0" smtClean="0"/>
              <a:t> </a:t>
            </a:r>
            <a:r>
              <a:rPr lang="en-US" sz="3200" dirty="0" err="1" smtClean="0"/>
              <a:t>đầu</a:t>
            </a:r>
            <a:r>
              <a:rPr lang="en-US" sz="3200" dirty="0" smtClean="0"/>
              <a:t> </a:t>
            </a:r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nhóm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trưởng</a:t>
            </a:r>
            <a:r>
              <a:rPr lang="en-US" sz="3200" dirty="0" smtClean="0"/>
              <a:t> </a:t>
            </a:r>
            <a:r>
              <a:rPr lang="en-US" sz="3200" dirty="0" err="1" smtClean="0"/>
              <a:t>nhóm</a:t>
            </a:r>
            <a:r>
              <a:rPr lang="en-US" sz="3200" dirty="0" smtClean="0"/>
              <a:t>, </a:t>
            </a:r>
            <a:r>
              <a:rPr lang="en-US" sz="3200" dirty="0" err="1" smtClean="0"/>
              <a:t>nhóm</a:t>
            </a:r>
            <a:r>
              <a:rPr lang="en-US" sz="3200" dirty="0" smtClean="0"/>
              <a:t> </a:t>
            </a:r>
            <a:r>
              <a:rPr lang="en-US" sz="3200" dirty="0" err="1" smtClean="0"/>
              <a:t>trưởng</a:t>
            </a:r>
            <a:r>
              <a:rPr lang="en-US" sz="3200" dirty="0" smtClean="0"/>
              <a:t> </a:t>
            </a:r>
            <a:r>
              <a:rPr lang="en-US" sz="3200" dirty="0" err="1" smtClean="0"/>
              <a:t>sẽ</a:t>
            </a:r>
            <a:r>
              <a:rPr lang="en-US" sz="3200" dirty="0" smtClean="0"/>
              <a:t> </a:t>
            </a: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trực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quản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nào</a:t>
            </a:r>
            <a:r>
              <a:rPr lang="en-US" sz="3200" dirty="0" smtClean="0"/>
              <a:t> </a:t>
            </a:r>
            <a:r>
              <a:rPr lang="en-US" sz="3200" dirty="0" err="1" smtClean="0"/>
              <a:t>cả</a:t>
            </a:r>
            <a:endParaRPr lang="en-US" sz="3200" dirty="0" smtClean="0"/>
          </a:p>
          <a:p>
            <a:pPr marL="342900" indent="457200">
              <a:buFont typeface="Courier New" pitchFamily="49" charset="0"/>
              <a:buChar char="o"/>
              <a:defRPr/>
            </a:pPr>
            <a:endParaRPr lang="en-US" sz="3200" dirty="0"/>
          </a:p>
        </p:txBody>
      </p:sp>
      <p:sp>
        <p:nvSpPr>
          <p:cNvPr id="6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C6CE6BF-63EF-4C1B-B724-583477ECF049}" type="slidenum">
              <a:rPr lang="en-US" sz="1400"/>
              <a:pPr algn="r"/>
              <a:t>7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457200" y="1219200"/>
            <a:ext cx="70104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2.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304800" y="2895600"/>
            <a:ext cx="86868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3200" dirty="0" smtClean="0"/>
              <a:t>	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phân</a:t>
            </a:r>
            <a:r>
              <a:rPr lang="en-US" sz="3200" dirty="0" smtClean="0"/>
              <a:t> </a:t>
            </a:r>
            <a:r>
              <a:rPr lang="en-US" sz="3200" dirty="0" err="1" smtClean="0"/>
              <a:t>chia</a:t>
            </a:r>
            <a:r>
              <a:rPr lang="en-US" sz="3200" dirty="0" smtClean="0"/>
              <a:t> </a:t>
            </a:r>
            <a:r>
              <a:rPr lang="en-US" sz="3200" dirty="0" err="1" smtClean="0"/>
              <a:t>thành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vị</a:t>
            </a:r>
            <a:r>
              <a:rPr lang="en-US" sz="3200" dirty="0" smtClean="0"/>
              <a:t> </a:t>
            </a:r>
            <a:r>
              <a:rPr lang="en-US" sz="3200" dirty="0" err="1" smtClean="0"/>
              <a:t>chức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tách</a:t>
            </a:r>
            <a:r>
              <a:rPr lang="en-US" sz="3200" dirty="0" smtClean="0"/>
              <a:t> </a:t>
            </a:r>
            <a:r>
              <a:rPr lang="en-US" sz="3200" dirty="0" err="1" smtClean="0"/>
              <a:t>biệt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từng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endParaRPr lang="en-US" sz="3200" dirty="0"/>
          </a:p>
        </p:txBody>
      </p:sp>
      <p:sp>
        <p:nvSpPr>
          <p:cNvPr id="7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2473588-5BE8-4EC4-BA0B-5101B33533BE}" type="slidenum">
              <a:rPr lang="en-US" sz="1400"/>
              <a:pPr algn="r"/>
              <a:t>8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457200" y="1219200"/>
            <a:ext cx="70104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2.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228600" y="1811209"/>
            <a:ext cx="86868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:</a:t>
            </a:r>
            <a:endParaRPr lang="en-US" sz="3200" dirty="0"/>
          </a:p>
          <a:p>
            <a:pPr lvl="0" indent="635000">
              <a:buFont typeface="Courier New" pitchFamily="49" charset="0"/>
              <a:buChar char="o"/>
            </a:pP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loại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may </a:t>
            </a:r>
            <a:r>
              <a:rPr lang="en-US" sz="3200" dirty="0" err="1" smtClean="0"/>
              <a:t>đến</a:t>
            </a:r>
            <a:r>
              <a:rPr lang="en-US" sz="3200" dirty="0" smtClean="0"/>
              <a:t> </a:t>
            </a:r>
            <a:r>
              <a:rPr lang="en-US" sz="3200" dirty="0" err="1" smtClean="0"/>
              <a:t>khi</a:t>
            </a:r>
            <a:r>
              <a:rPr lang="en-US" sz="3200" dirty="0" smtClean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chấp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endParaRPr lang="en-US" sz="3200" dirty="0" smtClean="0"/>
          </a:p>
          <a:p>
            <a:pPr lvl="0" indent="635000">
              <a:buFont typeface="Courier New" pitchFamily="49" charset="0"/>
              <a:buChar char="o"/>
            </a:pP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thành</a:t>
            </a:r>
            <a:r>
              <a:rPr lang="en-US" sz="3200" dirty="0" smtClean="0"/>
              <a:t> </a:t>
            </a:r>
            <a:r>
              <a:rPr lang="en-US" sz="3200" dirty="0" err="1" smtClean="0"/>
              <a:t>phần</a:t>
            </a:r>
            <a:r>
              <a:rPr lang="en-US" sz="3200" dirty="0" smtClean="0"/>
              <a:t>, </a:t>
            </a:r>
            <a:r>
              <a:rPr lang="en-US" sz="3200" dirty="0" err="1" smtClean="0"/>
              <a:t>trọng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, </a:t>
            </a:r>
            <a:r>
              <a:rPr lang="en-US" sz="3200" dirty="0" err="1" smtClean="0"/>
              <a:t>màu</a:t>
            </a:r>
            <a:r>
              <a:rPr lang="en-US" sz="3200" dirty="0" smtClean="0"/>
              <a:t> </a:t>
            </a:r>
            <a:r>
              <a:rPr lang="en-US" sz="3200" dirty="0" err="1" smtClean="0"/>
              <a:t>sắc</a:t>
            </a:r>
            <a:r>
              <a:rPr lang="en-US" sz="3200" dirty="0" smtClean="0"/>
              <a:t>, </a:t>
            </a:r>
            <a:r>
              <a:rPr lang="en-US" sz="3200" dirty="0" err="1" smtClean="0"/>
              <a:t>hoa</a:t>
            </a:r>
            <a:r>
              <a:rPr lang="en-US" sz="3200" dirty="0" smtClean="0"/>
              <a:t> </a:t>
            </a:r>
            <a:r>
              <a:rPr lang="en-US" sz="3200" dirty="0" err="1" smtClean="0"/>
              <a:t>văn</a:t>
            </a:r>
            <a:r>
              <a:rPr lang="en-US" sz="3200" dirty="0" smtClean="0"/>
              <a:t>, </a:t>
            </a:r>
            <a:r>
              <a:rPr lang="en-US" sz="3200" dirty="0" err="1" smtClean="0"/>
              <a:t>độ</a:t>
            </a:r>
            <a:r>
              <a:rPr lang="en-US" sz="3200" dirty="0" smtClean="0"/>
              <a:t> </a:t>
            </a:r>
            <a:r>
              <a:rPr lang="en-US" sz="3200" dirty="0" err="1" smtClean="0"/>
              <a:t>bền</a:t>
            </a:r>
            <a:r>
              <a:rPr lang="en-US" sz="3200" dirty="0" smtClean="0"/>
              <a:t> </a:t>
            </a:r>
            <a:r>
              <a:rPr lang="en-US" sz="3200" dirty="0" err="1" smtClean="0"/>
              <a:t>màu</a:t>
            </a:r>
            <a:r>
              <a:rPr lang="en-US" sz="3200" dirty="0" smtClean="0"/>
              <a:t>, </a:t>
            </a:r>
            <a:r>
              <a:rPr lang="en-US" sz="3200" dirty="0" err="1" smtClean="0"/>
              <a:t>độ</a:t>
            </a:r>
            <a:r>
              <a:rPr lang="en-US" sz="3200" dirty="0" smtClean="0"/>
              <a:t> co </a:t>
            </a:r>
            <a:r>
              <a:rPr lang="en-US" sz="3200" dirty="0" err="1" smtClean="0"/>
              <a:t>rút</a:t>
            </a:r>
            <a:endParaRPr lang="en-US" sz="3200" dirty="0" smtClean="0"/>
          </a:p>
          <a:p>
            <a:pPr lvl="0" indent="635000">
              <a:buFont typeface="Courier New" pitchFamily="49" charset="0"/>
              <a:buChar char="o"/>
            </a:pP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 in, </a:t>
            </a:r>
            <a:r>
              <a:rPr lang="en-US" sz="3200" dirty="0" err="1" smtClean="0"/>
              <a:t>thêu</a:t>
            </a:r>
            <a:r>
              <a:rPr lang="en-US" sz="3200" dirty="0" smtClean="0"/>
              <a:t>, </a:t>
            </a:r>
            <a:r>
              <a:rPr lang="en-US" sz="3200" dirty="0" err="1" smtClean="0"/>
              <a:t>kết</a:t>
            </a:r>
            <a:r>
              <a:rPr lang="en-US" sz="3200" dirty="0" smtClean="0"/>
              <a:t> </a:t>
            </a:r>
            <a:r>
              <a:rPr lang="en-US" sz="3200" dirty="0" err="1" smtClean="0"/>
              <a:t>cườm</a:t>
            </a:r>
            <a:r>
              <a:rPr lang="en-US" sz="3200" dirty="0" smtClean="0"/>
              <a:t>….</a:t>
            </a:r>
          </a:p>
          <a:p>
            <a:pPr lvl="0" indent="635000">
              <a:buFont typeface="Courier New" pitchFamily="49" charset="0"/>
              <a:buChar char="o"/>
            </a:pP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phụ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may: </a:t>
            </a:r>
            <a:r>
              <a:rPr lang="en-US" sz="3200" dirty="0" err="1" smtClean="0"/>
              <a:t>thun</a:t>
            </a:r>
            <a:r>
              <a:rPr lang="en-US" sz="3200" dirty="0" smtClean="0"/>
              <a:t>, </a:t>
            </a:r>
            <a:r>
              <a:rPr lang="en-US" sz="3200" dirty="0" err="1" smtClean="0"/>
              <a:t>nút</a:t>
            </a:r>
            <a:r>
              <a:rPr lang="en-US" sz="3200" dirty="0" smtClean="0"/>
              <a:t>, …</a:t>
            </a:r>
          </a:p>
          <a:p>
            <a:pPr lvl="0" indent="635000">
              <a:buFont typeface="Courier New" pitchFamily="49" charset="0"/>
              <a:buChar char="o"/>
            </a:pP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phụ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đóng</a:t>
            </a:r>
            <a:r>
              <a:rPr lang="en-US" sz="3200" dirty="0" smtClean="0"/>
              <a:t> </a:t>
            </a:r>
            <a:r>
              <a:rPr lang="en-US" sz="3200" dirty="0" err="1" smtClean="0"/>
              <a:t>gói</a:t>
            </a:r>
            <a:r>
              <a:rPr lang="en-US" sz="3200" dirty="0" smtClean="0"/>
              <a:t>: </a:t>
            </a:r>
            <a:r>
              <a:rPr lang="en-US" sz="3200" dirty="0" err="1" smtClean="0"/>
              <a:t>thẻ</a:t>
            </a:r>
            <a:r>
              <a:rPr lang="en-US" sz="3200" dirty="0" smtClean="0"/>
              <a:t> </a:t>
            </a:r>
            <a:r>
              <a:rPr lang="en-US" sz="3200" dirty="0" err="1" smtClean="0"/>
              <a:t>bài</a:t>
            </a:r>
            <a:r>
              <a:rPr lang="en-US" sz="3200" dirty="0" smtClean="0"/>
              <a:t>, </a:t>
            </a:r>
            <a:r>
              <a:rPr lang="en-US" sz="3200" dirty="0" err="1" smtClean="0"/>
              <a:t>thẻ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, </a:t>
            </a:r>
            <a:r>
              <a:rPr lang="en-US" sz="3200" dirty="0" err="1" smtClean="0"/>
              <a:t>mẫu</a:t>
            </a:r>
            <a:r>
              <a:rPr lang="en-US" sz="3200" dirty="0" smtClean="0"/>
              <a:t> </a:t>
            </a:r>
            <a:r>
              <a:rPr lang="en-US" sz="3200" dirty="0" err="1" smtClean="0"/>
              <a:t>bao</a:t>
            </a:r>
            <a:r>
              <a:rPr lang="en-US" sz="3200" dirty="0" smtClean="0"/>
              <a:t> </a:t>
            </a:r>
            <a:r>
              <a:rPr lang="en-US" sz="3200" dirty="0" err="1" smtClean="0"/>
              <a:t>nilong</a:t>
            </a:r>
            <a:r>
              <a:rPr lang="en-US" sz="3200" dirty="0" smtClean="0"/>
              <a:t>…</a:t>
            </a:r>
            <a:endParaRPr lang="en-US" sz="3200" dirty="0"/>
          </a:p>
        </p:txBody>
      </p:sp>
      <p:sp>
        <p:nvSpPr>
          <p:cNvPr id="6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6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6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76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6A5AB47F-051E-4360-9C8E-3E00E2EF948E}" type="slidenum">
              <a:rPr lang="en-US" sz="1400"/>
              <a:pPr algn="r"/>
              <a:t>9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457200" y="1219200"/>
            <a:ext cx="70104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2.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228600" y="1905000"/>
            <a:ext cx="86868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</a:t>
            </a:r>
            <a:r>
              <a:rPr lang="en-US" sz="3200" dirty="0" err="1" smtClean="0"/>
              <a:t>thu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:</a:t>
            </a:r>
            <a:endParaRPr lang="en-US" sz="3200" dirty="0"/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err="1" smtClean="0"/>
              <a:t>Tìm</a:t>
            </a:r>
            <a:r>
              <a:rPr lang="en-US" sz="3200" dirty="0" smtClean="0"/>
              <a:t> </a:t>
            </a:r>
            <a:r>
              <a:rPr lang="en-US" sz="3200" dirty="0" err="1" smtClean="0"/>
              <a:t>kiếm</a:t>
            </a:r>
            <a:r>
              <a:rPr lang="en-US" sz="3200" dirty="0" smtClean="0"/>
              <a:t>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cấp</a:t>
            </a:r>
            <a:r>
              <a:rPr lang="en-US" sz="3200" dirty="0" smtClean="0"/>
              <a:t> NPL</a:t>
            </a:r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err="1" smtClean="0"/>
              <a:t>Thực</a:t>
            </a:r>
            <a:r>
              <a:rPr lang="en-US" sz="3200" dirty="0" smtClean="0"/>
              <a:t> </a:t>
            </a:r>
            <a:r>
              <a:rPr lang="en-US" sz="3200" dirty="0" err="1" smtClean="0"/>
              <a:t>hiện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, NPL </a:t>
            </a:r>
            <a:r>
              <a:rPr lang="en-US" sz="3200" dirty="0" err="1" smtClean="0"/>
              <a:t>cần</a:t>
            </a:r>
            <a:r>
              <a:rPr lang="en-US" sz="3200" dirty="0" smtClean="0"/>
              <a:t> </a:t>
            </a:r>
            <a:r>
              <a:rPr lang="en-US" sz="3200" dirty="0" err="1" smtClean="0"/>
              <a:t>thiết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cả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smtClean="0"/>
              <a:t>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tiến</a:t>
            </a:r>
            <a:r>
              <a:rPr lang="en-US" sz="3200" dirty="0" smtClean="0"/>
              <a:t> </a:t>
            </a:r>
            <a:r>
              <a:rPr lang="en-US" sz="3200" dirty="0" err="1" smtClean="0"/>
              <a:t>độ</a:t>
            </a:r>
            <a:r>
              <a:rPr lang="en-US" sz="3200" dirty="0" smtClean="0"/>
              <a:t> </a:t>
            </a:r>
            <a:r>
              <a:rPr lang="en-US" sz="3200" dirty="0" err="1" smtClean="0"/>
              <a:t>giao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cung</a:t>
            </a:r>
            <a:r>
              <a:rPr lang="en-US" sz="3200" dirty="0" smtClean="0"/>
              <a:t> </a:t>
            </a:r>
            <a:r>
              <a:rPr lang="en-US" sz="3200" dirty="0" err="1" smtClean="0"/>
              <a:t>cấp</a:t>
            </a:r>
            <a:endParaRPr lang="en-US" sz="3200" dirty="0" smtClean="0"/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smtClean="0"/>
              <a:t>Thu </a:t>
            </a:r>
            <a:r>
              <a:rPr lang="en-US" sz="3200" dirty="0" err="1" smtClean="0"/>
              <a:t>mua</a:t>
            </a:r>
            <a:r>
              <a:rPr lang="en-US" sz="3200" dirty="0" smtClean="0"/>
              <a:t> </a:t>
            </a:r>
            <a:r>
              <a:rPr lang="en-US" sz="3200" dirty="0" err="1" smtClean="0"/>
              <a:t>vật</a:t>
            </a:r>
            <a:r>
              <a:rPr lang="en-US" sz="3200" dirty="0" smtClean="0"/>
              <a:t> </a:t>
            </a:r>
            <a:r>
              <a:rPr lang="en-US" sz="3200" dirty="0" err="1" smtClean="0"/>
              <a:t>tư</a:t>
            </a:r>
            <a:r>
              <a:rPr lang="en-US" sz="3200" dirty="0" smtClean="0"/>
              <a:t> </a:t>
            </a:r>
            <a:r>
              <a:rPr lang="en-US" sz="3200" dirty="0" err="1" smtClean="0"/>
              <a:t>cần</a:t>
            </a:r>
            <a:r>
              <a:rPr lang="en-US" sz="3200" dirty="0" smtClean="0"/>
              <a:t> </a:t>
            </a:r>
            <a:r>
              <a:rPr lang="en-US" sz="3200" dirty="0" err="1" smtClean="0"/>
              <a:t>thiết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err="1" smtClean="0"/>
              <a:t>Giải</a:t>
            </a:r>
            <a:r>
              <a:rPr lang="en-US" sz="3200" dirty="0" smtClean="0"/>
              <a:t> </a:t>
            </a:r>
            <a:r>
              <a:rPr lang="en-US" sz="3200" dirty="0" err="1" smtClean="0"/>
              <a:t>quyết</a:t>
            </a:r>
            <a:r>
              <a:rPr lang="en-US" sz="3200" dirty="0" smtClean="0"/>
              <a:t> </a:t>
            </a:r>
            <a:r>
              <a:rPr lang="en-US" sz="3200" dirty="0" err="1" smtClean="0"/>
              <a:t>mọi</a:t>
            </a:r>
            <a:r>
              <a:rPr lang="en-US" sz="3200" dirty="0" smtClean="0"/>
              <a:t> </a:t>
            </a:r>
            <a:r>
              <a:rPr lang="en-US" sz="3200" dirty="0" err="1" smtClean="0"/>
              <a:t>vấn</a:t>
            </a:r>
            <a:r>
              <a:rPr lang="en-US" sz="3200" dirty="0" smtClean="0"/>
              <a:t> </a:t>
            </a:r>
            <a:r>
              <a:rPr lang="en-US" sz="3200" dirty="0" err="1" smtClean="0"/>
              <a:t>đề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nguyên</a:t>
            </a:r>
            <a:r>
              <a:rPr lang="en-US" sz="3200" dirty="0" smtClean="0"/>
              <a:t> </a:t>
            </a:r>
            <a:r>
              <a:rPr lang="en-US" sz="3200" dirty="0" err="1" smtClean="0"/>
              <a:t>phụ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endParaRPr lang="en-US" sz="3200" dirty="0" smtClean="0"/>
          </a:p>
          <a:p>
            <a:pPr lvl="0" indent="520700">
              <a:buFont typeface="Courier New" pitchFamily="49" charset="0"/>
              <a:buChar char="o"/>
            </a:pP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thủ</a:t>
            </a:r>
            <a:r>
              <a:rPr lang="en-US" sz="3200" dirty="0" smtClean="0"/>
              <a:t> </a:t>
            </a:r>
            <a:r>
              <a:rPr lang="en-US" sz="3200" dirty="0" err="1" smtClean="0"/>
              <a:t>tục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thanh</a:t>
            </a:r>
            <a:r>
              <a:rPr lang="en-US" sz="3200" dirty="0" smtClean="0"/>
              <a:t> </a:t>
            </a:r>
            <a:r>
              <a:rPr lang="en-US" sz="3200" dirty="0" err="1" smtClean="0"/>
              <a:t>toán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đã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endParaRPr lang="en-US" sz="3200" dirty="0" smtClean="0"/>
          </a:p>
        </p:txBody>
      </p:sp>
      <p:sp>
        <p:nvSpPr>
          <p:cNvPr id="6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6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6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6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6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6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286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86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01C22A5-B094-4923-97C7-06625B116F1C}" type="slidenum">
              <a:rPr lang="en-US" sz="1400"/>
              <a:pPr algn="r"/>
              <a:t>10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762000" y="1143000"/>
            <a:ext cx="67056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100" dirty="0"/>
              <a:t>2</a:t>
            </a:r>
            <a:r>
              <a:rPr lang="en-US" sz="3100" dirty="0" smtClean="0"/>
              <a:t>. </a:t>
            </a:r>
            <a:r>
              <a:rPr lang="en-US" sz="3100" dirty="0" err="1"/>
              <a:t>Hình</a:t>
            </a:r>
            <a:r>
              <a:rPr lang="en-US" sz="3100" dirty="0"/>
              <a:t> </a:t>
            </a:r>
            <a:r>
              <a:rPr lang="en-US" sz="3100" dirty="0" err="1"/>
              <a:t>thức</a:t>
            </a:r>
            <a:r>
              <a:rPr lang="en-US" sz="3100" dirty="0"/>
              <a:t> </a:t>
            </a:r>
            <a:r>
              <a:rPr lang="en-US" sz="3100" dirty="0" err="1"/>
              <a:t>quản</a:t>
            </a:r>
            <a:r>
              <a:rPr lang="en-US" sz="3100" dirty="0"/>
              <a:t> </a:t>
            </a:r>
            <a:r>
              <a:rPr lang="en-US" sz="3100" dirty="0" err="1"/>
              <a:t>lý</a:t>
            </a:r>
            <a:r>
              <a:rPr lang="en-US" sz="3100" dirty="0"/>
              <a:t> </a:t>
            </a:r>
            <a:r>
              <a:rPr lang="en-US" sz="3100" dirty="0" err="1"/>
              <a:t>theo</a:t>
            </a:r>
            <a:r>
              <a:rPr lang="en-US" sz="3100" dirty="0"/>
              <a:t> </a:t>
            </a:r>
            <a:r>
              <a:rPr lang="en-US" sz="3100" dirty="0" err="1" smtClean="0"/>
              <a:t>chức</a:t>
            </a:r>
            <a:r>
              <a:rPr lang="en-US" sz="3100" dirty="0" smtClean="0"/>
              <a:t> </a:t>
            </a:r>
            <a:r>
              <a:rPr lang="en-US" sz="3100" dirty="0" err="1"/>
              <a:t>năng</a:t>
            </a:r>
            <a:r>
              <a:rPr lang="en-US" sz="3100" dirty="0"/>
              <a:t> </a:t>
            </a:r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228600" y="1764298"/>
            <a:ext cx="8686800" cy="50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5715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  <a:defRPr/>
            </a:pP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</a:t>
            </a:r>
            <a:r>
              <a:rPr lang="en-US" sz="3200" dirty="0" err="1" smtClean="0"/>
              <a:t>kế</a:t>
            </a:r>
            <a:r>
              <a:rPr lang="en-US" sz="3200" dirty="0" smtClean="0"/>
              <a:t> </a:t>
            </a:r>
            <a:r>
              <a:rPr lang="en-US" sz="3200" dirty="0" err="1" smtClean="0"/>
              <a:t>hoạch</a:t>
            </a:r>
            <a:endParaRPr lang="en-US" sz="3200" dirty="0"/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err="1" smtClean="0"/>
              <a:t>Lên</a:t>
            </a:r>
            <a:r>
              <a:rPr lang="en-US" sz="3200" dirty="0" smtClean="0"/>
              <a:t> </a:t>
            </a:r>
            <a:r>
              <a:rPr lang="en-US" sz="3200" dirty="0" err="1" smtClean="0"/>
              <a:t>kế</a:t>
            </a:r>
            <a:r>
              <a:rPr lang="en-US" sz="3200" dirty="0" smtClean="0"/>
              <a:t> </a:t>
            </a:r>
            <a:r>
              <a:rPr lang="en-US" sz="3200" dirty="0" err="1" smtClean="0"/>
              <a:t>hoạch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các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err="1" smtClean="0"/>
              <a:t>Cập</a:t>
            </a:r>
            <a:r>
              <a:rPr lang="en-US" sz="3200" dirty="0" smtClean="0"/>
              <a:t> </a:t>
            </a:r>
            <a:r>
              <a:rPr lang="en-US" sz="3200" dirty="0" err="1" smtClean="0"/>
              <a:t>nhật</a:t>
            </a:r>
            <a:r>
              <a:rPr lang="en-US" sz="3200" dirty="0" smtClean="0"/>
              <a:t> </a:t>
            </a:r>
            <a:r>
              <a:rPr lang="en-US" sz="3200" dirty="0" err="1" smtClean="0"/>
              <a:t>báo</a:t>
            </a:r>
            <a:r>
              <a:rPr lang="en-US" sz="3200" dirty="0" smtClean="0"/>
              <a:t> </a:t>
            </a:r>
            <a:r>
              <a:rPr lang="en-US" sz="3200" dirty="0" err="1" smtClean="0"/>
              <a:t>cáo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suất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ngày</a:t>
            </a:r>
            <a:r>
              <a:rPr lang="en-US" sz="3200" dirty="0" smtClean="0"/>
              <a:t>,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tháng</a:t>
            </a:r>
            <a:r>
              <a:rPr lang="en-US" sz="3200" dirty="0" smtClean="0"/>
              <a:t>, </a:t>
            </a:r>
            <a:r>
              <a:rPr lang="en-US" sz="3200" dirty="0" err="1" smtClean="0"/>
              <a:t>báo</a:t>
            </a:r>
            <a:r>
              <a:rPr lang="en-US" sz="3200" dirty="0" smtClean="0"/>
              <a:t> </a:t>
            </a:r>
            <a:r>
              <a:rPr lang="en-US" sz="3200" dirty="0" err="1" smtClean="0"/>
              <a:t>cáo</a:t>
            </a:r>
            <a:r>
              <a:rPr lang="en-US" sz="3200" dirty="0" smtClean="0"/>
              <a:t> </a:t>
            </a:r>
            <a:r>
              <a:rPr lang="en-US" sz="3200" dirty="0" err="1" smtClean="0"/>
              <a:t>tiến</a:t>
            </a:r>
            <a:r>
              <a:rPr lang="en-US" sz="3200" dirty="0" smtClean="0"/>
              <a:t> </a:t>
            </a:r>
            <a:r>
              <a:rPr lang="en-US" sz="3200" dirty="0" err="1" smtClean="0"/>
              <a:t>độ</a:t>
            </a:r>
            <a:r>
              <a:rPr lang="en-US" sz="3200" dirty="0" smtClean="0"/>
              <a:t> in </a:t>
            </a:r>
            <a:r>
              <a:rPr lang="en-US" sz="3200" dirty="0" err="1" smtClean="0"/>
              <a:t>thêu</a:t>
            </a:r>
            <a:r>
              <a:rPr lang="en-US" sz="3200" dirty="0" smtClean="0"/>
              <a:t>, </a:t>
            </a:r>
            <a:r>
              <a:rPr lang="en-US" sz="3200" dirty="0" err="1" smtClean="0"/>
              <a:t>đóng</a:t>
            </a:r>
            <a:r>
              <a:rPr lang="en-US" sz="3200" dirty="0" smtClean="0"/>
              <a:t> </a:t>
            </a:r>
            <a:r>
              <a:rPr lang="en-US" sz="3200" dirty="0" err="1" smtClean="0"/>
              <a:t>gói</a:t>
            </a:r>
            <a:endParaRPr lang="en-US" sz="3200" dirty="0" smtClean="0"/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smtClean="0"/>
              <a:t>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định</a:t>
            </a:r>
            <a:r>
              <a:rPr lang="en-US" sz="3200" dirty="0" smtClean="0"/>
              <a:t> </a:t>
            </a:r>
            <a:r>
              <a:rPr lang="en-US" sz="3200" dirty="0" err="1" smtClean="0"/>
              <a:t>mức</a:t>
            </a:r>
            <a:r>
              <a:rPr lang="en-US" sz="3200" dirty="0" smtClean="0"/>
              <a:t> NPL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cân</a:t>
            </a:r>
            <a:r>
              <a:rPr lang="en-US" sz="3200" dirty="0" smtClean="0"/>
              <a:t> </a:t>
            </a:r>
            <a:r>
              <a:rPr lang="en-US" sz="3200" dirty="0" err="1" smtClean="0"/>
              <a:t>đối</a:t>
            </a:r>
            <a:r>
              <a:rPr lang="en-US" sz="3200" dirty="0" smtClean="0"/>
              <a:t> NPL</a:t>
            </a:r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bảng</a:t>
            </a:r>
            <a:r>
              <a:rPr lang="en-US" sz="3200" dirty="0" smtClean="0"/>
              <a:t> </a:t>
            </a:r>
            <a:r>
              <a:rPr lang="en-US" sz="3200" dirty="0" err="1" smtClean="0"/>
              <a:t>màu</a:t>
            </a:r>
            <a:r>
              <a:rPr lang="en-US" sz="3200" dirty="0" smtClean="0"/>
              <a:t>, TLKT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mã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tiêu</a:t>
            </a:r>
            <a:r>
              <a:rPr lang="en-US" sz="3200" dirty="0" smtClean="0"/>
              <a:t>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CLSP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yêu</a:t>
            </a:r>
            <a:r>
              <a:rPr lang="en-US" sz="3200" dirty="0" smtClean="0"/>
              <a:t> </a:t>
            </a:r>
            <a:r>
              <a:rPr lang="en-US" sz="3200" dirty="0" err="1" smtClean="0"/>
              <a:t>cầu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  <a:p>
            <a:pPr lvl="0" indent="406400">
              <a:buFont typeface="Courier New" pitchFamily="49" charset="0"/>
              <a:buChar char="o"/>
            </a:pPr>
            <a:r>
              <a:rPr lang="en-US" sz="3200" dirty="0" err="1" smtClean="0"/>
              <a:t>Lên</a:t>
            </a:r>
            <a:r>
              <a:rPr lang="en-US" sz="3200" dirty="0" smtClean="0"/>
              <a:t> </a:t>
            </a:r>
            <a:r>
              <a:rPr lang="en-US" sz="3200" dirty="0" err="1" smtClean="0"/>
              <a:t>kế</a:t>
            </a:r>
            <a:r>
              <a:rPr lang="en-US" sz="3200" dirty="0" smtClean="0"/>
              <a:t> </a:t>
            </a:r>
            <a:r>
              <a:rPr lang="en-US" sz="3200" dirty="0" err="1" smtClean="0"/>
              <a:t>hoạch</a:t>
            </a:r>
            <a:r>
              <a:rPr lang="en-US" sz="3200" dirty="0" smtClean="0"/>
              <a:t> chi </a:t>
            </a:r>
            <a:r>
              <a:rPr lang="en-US" sz="3200" dirty="0" err="1" smtClean="0"/>
              <a:t>tiết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báo</a:t>
            </a:r>
            <a:r>
              <a:rPr lang="en-US" sz="3200" dirty="0" smtClean="0"/>
              <a:t> </a:t>
            </a:r>
            <a:r>
              <a:rPr lang="en-US" sz="3200" dirty="0" err="1" smtClean="0"/>
              <a:t>cáo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7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A24F0F7-2445-4D17-8F34-967176F32721}" type="slidenum">
              <a:rPr lang="en-US" sz="1400"/>
              <a:pPr algn="r"/>
              <a:t>11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381000" y="1219200"/>
            <a:ext cx="68580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3</a:t>
            </a:r>
            <a:r>
              <a:rPr lang="en-US" sz="3200" dirty="0" smtClean="0"/>
              <a:t>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/>
          </a:p>
        </p:txBody>
      </p:sp>
      <p:sp>
        <p:nvSpPr>
          <p:cNvPr id="34821" name="Rectangle 4"/>
          <p:cNvSpPr>
            <a:spLocks noChangeArrowheads="1"/>
          </p:cNvSpPr>
          <p:nvPr/>
        </p:nvSpPr>
        <p:spPr bwMode="auto">
          <a:xfrm>
            <a:off x="304800" y="1963927"/>
            <a:ext cx="86868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lvl="0" indent="520700"/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tổ</a:t>
            </a:r>
            <a:r>
              <a:rPr lang="en-US" sz="3200" dirty="0" smtClean="0"/>
              <a:t> </a:t>
            </a:r>
            <a:r>
              <a:rPr lang="en-US" sz="3200" dirty="0" err="1" smtClean="0"/>
              <a:t>chức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nhóm</a:t>
            </a:r>
            <a:r>
              <a:rPr lang="en-US" sz="3200" dirty="0" smtClean="0"/>
              <a:t> </a:t>
            </a:r>
            <a:r>
              <a:rPr lang="en-US" sz="3200" dirty="0" err="1" smtClean="0"/>
              <a:t>chuyên</a:t>
            </a:r>
            <a:r>
              <a:rPr lang="en-US" sz="3200" dirty="0" smtClean="0"/>
              <a:t> </a:t>
            </a:r>
            <a:r>
              <a:rPr lang="en-US" sz="3200" dirty="0" err="1" smtClean="0"/>
              <a:t>trách</a:t>
            </a:r>
            <a:r>
              <a:rPr lang="en-US" sz="3200" dirty="0" smtClean="0"/>
              <a:t> </a:t>
            </a:r>
            <a:r>
              <a:rPr lang="en-US" sz="3200" dirty="0" err="1" smtClean="0"/>
              <a:t>từ</a:t>
            </a:r>
            <a:r>
              <a:rPr lang="en-US" sz="3200" dirty="0" smtClean="0"/>
              <a:t> </a:t>
            </a:r>
            <a:r>
              <a:rPr lang="en-US" sz="3200" dirty="0" err="1" smtClean="0"/>
              <a:t>khâu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, </a:t>
            </a:r>
            <a:r>
              <a:rPr lang="en-US" sz="3200" dirty="0" err="1" smtClean="0"/>
              <a:t>thu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, </a:t>
            </a:r>
            <a:r>
              <a:rPr lang="en-US" sz="3200" dirty="0" err="1" smtClean="0"/>
              <a:t>kế</a:t>
            </a:r>
            <a:r>
              <a:rPr lang="en-US" sz="3200" dirty="0" smtClean="0"/>
              <a:t> </a:t>
            </a:r>
            <a:r>
              <a:rPr lang="en-US" sz="3200" dirty="0" err="1" smtClean="0"/>
              <a:t>hoạch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vài</a:t>
            </a:r>
            <a:r>
              <a:rPr lang="en-US" sz="3200" dirty="0" smtClean="0"/>
              <a:t> </a:t>
            </a:r>
            <a:r>
              <a:rPr lang="en-US" sz="3200" dirty="0" err="1" smtClean="0"/>
              <a:t>chủng</a:t>
            </a:r>
            <a:r>
              <a:rPr lang="en-US" sz="3200" dirty="0" smtClean="0"/>
              <a:t> </a:t>
            </a:r>
            <a:r>
              <a:rPr lang="en-US" sz="3200" dirty="0" err="1" smtClean="0"/>
              <a:t>loại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có</a:t>
            </a:r>
            <a:r>
              <a:rPr lang="en-US" sz="3200" dirty="0" smtClean="0"/>
              <a:t> </a:t>
            </a:r>
            <a:r>
              <a:rPr lang="en-US" sz="3200" dirty="0" err="1" smtClean="0"/>
              <a:t>cùng</a:t>
            </a:r>
            <a:r>
              <a:rPr lang="en-US" sz="3200" dirty="0" smtClean="0"/>
              <a:t> </a:t>
            </a:r>
            <a:r>
              <a:rPr lang="en-US" sz="3200" dirty="0" err="1" smtClean="0"/>
              <a:t>kiểu</a:t>
            </a:r>
            <a:r>
              <a:rPr lang="en-US" sz="3200" dirty="0" smtClean="0"/>
              <a:t> </a:t>
            </a:r>
            <a:r>
              <a:rPr lang="en-US" sz="3200" dirty="0" err="1" smtClean="0"/>
              <a:t>dáng</a:t>
            </a:r>
            <a:r>
              <a:rPr lang="en-US" sz="3200" dirty="0" smtClean="0"/>
              <a:t>, </a:t>
            </a:r>
            <a:r>
              <a:rPr lang="en-US" sz="3200" dirty="0" err="1" smtClean="0"/>
              <a:t>kết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,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nghệ</a:t>
            </a:r>
            <a:r>
              <a:rPr lang="en-US" sz="3200" dirty="0" smtClean="0"/>
              <a:t> </a:t>
            </a:r>
            <a:r>
              <a:rPr lang="en-US" sz="3200" dirty="0" err="1" smtClean="0"/>
              <a:t>gần</a:t>
            </a:r>
            <a:r>
              <a:rPr lang="en-US" sz="3200" dirty="0" smtClean="0"/>
              <a:t> </a:t>
            </a:r>
            <a:r>
              <a:rPr lang="en-US" sz="3200" dirty="0" err="1" smtClean="0"/>
              <a:t>giống</a:t>
            </a:r>
            <a:r>
              <a:rPr lang="en-US" sz="3200" dirty="0" smtClean="0"/>
              <a:t> </a:t>
            </a:r>
            <a:r>
              <a:rPr lang="en-US" sz="3200" dirty="0" err="1" smtClean="0"/>
              <a:t>nhau</a:t>
            </a:r>
            <a:endParaRPr lang="en-US" sz="3200" dirty="0" smtClean="0"/>
          </a:p>
          <a:p>
            <a:pPr lvl="0" indent="520700"/>
            <a:r>
              <a:rPr lang="en-US" sz="3200" dirty="0" err="1" smtClean="0"/>
              <a:t>Mô</a:t>
            </a:r>
            <a:r>
              <a:rPr lang="en-US" sz="3200" dirty="0" smtClean="0"/>
              <a:t> </a:t>
            </a:r>
            <a:r>
              <a:rPr lang="en-US" sz="3200" dirty="0" err="1" smtClean="0"/>
              <a:t>hình</a:t>
            </a:r>
            <a:r>
              <a:rPr lang="en-US" sz="3200" dirty="0" smtClean="0"/>
              <a:t> </a:t>
            </a:r>
            <a:r>
              <a:rPr lang="en-US" sz="3200" dirty="0" err="1" smtClean="0"/>
              <a:t>này</a:t>
            </a:r>
            <a:r>
              <a:rPr lang="en-US" sz="3200" dirty="0" smtClean="0"/>
              <a:t> </a:t>
            </a:r>
            <a:r>
              <a:rPr lang="en-US" sz="3200" dirty="0" err="1" smtClean="0"/>
              <a:t>thường</a:t>
            </a:r>
            <a:r>
              <a:rPr lang="en-US" sz="3200" dirty="0" smtClean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 smtClean="0"/>
              <a:t>áp</a:t>
            </a:r>
            <a:r>
              <a:rPr lang="en-US" sz="3200" dirty="0" smtClean="0"/>
              <a:t> </a:t>
            </a:r>
            <a:r>
              <a:rPr lang="en-US" sz="3200" dirty="0" err="1" smtClean="0"/>
              <a:t>dụng</a:t>
            </a:r>
            <a:r>
              <a:rPr lang="en-US" sz="3200" dirty="0" smtClean="0"/>
              <a:t> ở </a:t>
            </a:r>
            <a:r>
              <a:rPr lang="en-US" sz="3200" dirty="0" err="1" smtClean="0"/>
              <a:t>những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ty</a:t>
            </a:r>
            <a:r>
              <a:rPr lang="en-US" sz="3200" dirty="0" smtClean="0"/>
              <a:t> </a:t>
            </a:r>
            <a:r>
              <a:rPr lang="en-US" sz="3200" dirty="0" err="1" smtClean="0"/>
              <a:t>chia</a:t>
            </a:r>
            <a:r>
              <a:rPr lang="en-US" sz="3200" dirty="0" smtClean="0"/>
              <a:t> </a:t>
            </a:r>
            <a:r>
              <a:rPr lang="en-US" sz="3200" dirty="0" err="1" smtClean="0"/>
              <a:t>nhiều</a:t>
            </a:r>
            <a:r>
              <a:rPr lang="en-US" sz="3200" dirty="0" smtClean="0"/>
              <a:t> </a:t>
            </a:r>
            <a:r>
              <a:rPr lang="en-US" sz="3200" dirty="0" err="1" smtClean="0"/>
              <a:t>xưởng</a:t>
            </a:r>
            <a:r>
              <a:rPr lang="en-US" sz="3200" dirty="0" smtClean="0"/>
              <a:t> may, </a:t>
            </a:r>
            <a:r>
              <a:rPr lang="en-US" sz="3200" dirty="0" err="1" smtClean="0"/>
              <a:t>chuyên</a:t>
            </a:r>
            <a:r>
              <a:rPr lang="en-US" sz="3200" dirty="0" smtClean="0"/>
              <a:t> </a:t>
            </a:r>
            <a:r>
              <a:rPr lang="en-US" sz="3200" dirty="0" err="1" smtClean="0"/>
              <a:t>môn</a:t>
            </a:r>
            <a:r>
              <a:rPr lang="en-US" sz="3200" dirty="0" smtClean="0"/>
              <a:t> </a:t>
            </a:r>
            <a:r>
              <a:rPr lang="en-US" sz="3200" dirty="0" err="1" smtClean="0"/>
              <a:t>hóa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từng</a:t>
            </a:r>
            <a:r>
              <a:rPr lang="en-US" sz="3200" dirty="0" smtClean="0"/>
              <a:t> </a:t>
            </a:r>
            <a:r>
              <a:rPr lang="en-US" sz="3200" dirty="0" err="1" smtClean="0"/>
              <a:t>mặt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6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45"/>
          <p:cNvSpPr txBox="1">
            <a:spLocks noGrp="1"/>
          </p:cNvSpPr>
          <p:nvPr/>
        </p:nvSpPr>
        <p:spPr bwMode="auto">
          <a:xfrm>
            <a:off x="8534400" y="6096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8F5E1B0-95C9-4647-9A24-F2C0456C9F96}" type="slidenum">
              <a:rPr lang="en-US" sz="1400"/>
              <a:pPr algn="r"/>
              <a:t>12</a:t>
            </a:fld>
            <a:endParaRPr lang="en-US" sz="1400"/>
          </a:p>
        </p:txBody>
      </p:sp>
      <p:sp>
        <p:nvSpPr>
          <p:cNvPr id="4" name="Rounded Rectangle 3"/>
          <p:cNvSpPr/>
          <p:nvPr/>
        </p:nvSpPr>
        <p:spPr>
          <a:xfrm>
            <a:off x="381000" y="1219200"/>
            <a:ext cx="6858000" cy="6858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/>
              <a:t>4</a:t>
            </a:r>
            <a:r>
              <a:rPr lang="en-US" sz="3200" dirty="0" smtClean="0"/>
              <a:t>.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quản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địa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endParaRPr lang="en-US" sz="3200" dirty="0"/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304800" y="2796093"/>
            <a:ext cx="8686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en-US" sz="3200" dirty="0" smtClean="0"/>
              <a:t>Theo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tổ</a:t>
            </a:r>
            <a:r>
              <a:rPr lang="en-US" sz="3200" dirty="0" smtClean="0"/>
              <a:t> </a:t>
            </a:r>
            <a:r>
              <a:rPr lang="en-US" sz="3200" dirty="0" err="1" smtClean="0"/>
              <a:t>chức</a:t>
            </a:r>
            <a:r>
              <a:rPr lang="en-US" sz="3200" dirty="0" smtClean="0"/>
              <a:t> </a:t>
            </a:r>
            <a:r>
              <a:rPr lang="en-US" sz="3200" dirty="0" err="1" smtClean="0"/>
              <a:t>này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</a:t>
            </a:r>
            <a:r>
              <a:rPr lang="en-US" sz="3200" dirty="0" err="1" smtClean="0"/>
              <a:t>quản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sẽ</a:t>
            </a:r>
            <a:r>
              <a:rPr lang="en-US" sz="3200" dirty="0" smtClean="0"/>
              <a:t> </a:t>
            </a:r>
            <a:r>
              <a:rPr lang="en-US" sz="3200" dirty="0" err="1" smtClean="0"/>
              <a:t>phân</a:t>
            </a:r>
            <a:r>
              <a:rPr lang="en-US" sz="3200" dirty="0" smtClean="0"/>
              <a:t> </a:t>
            </a:r>
            <a:r>
              <a:rPr lang="en-US" sz="3200" dirty="0" err="1" smtClean="0"/>
              <a:t>chia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từng</a:t>
            </a:r>
            <a:r>
              <a:rPr lang="en-US" sz="3200" dirty="0" smtClean="0"/>
              <a:t> </a:t>
            </a:r>
            <a:r>
              <a:rPr lang="en-US" sz="3200" dirty="0" err="1" smtClean="0"/>
              <a:t>khu</a:t>
            </a:r>
            <a:r>
              <a:rPr lang="en-US" sz="3200" dirty="0" smtClean="0"/>
              <a:t> </a:t>
            </a:r>
            <a:r>
              <a:rPr lang="en-US" sz="3200" dirty="0" err="1" smtClean="0"/>
              <a:t>vực</a:t>
            </a:r>
            <a:r>
              <a:rPr lang="en-US" sz="3200" dirty="0" smtClean="0"/>
              <a:t> </a:t>
            </a:r>
            <a:r>
              <a:rPr lang="en-US" sz="3200" dirty="0" err="1" smtClean="0"/>
              <a:t>địa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 </a:t>
            </a:r>
            <a:r>
              <a:rPr lang="en-US" sz="3200" dirty="0" err="1" smtClean="0"/>
              <a:t>để</a:t>
            </a:r>
            <a:r>
              <a:rPr lang="en-US" sz="3200" dirty="0" smtClean="0"/>
              <a:t> </a:t>
            </a:r>
            <a:r>
              <a:rPr lang="en-US" sz="3200" dirty="0" err="1" smtClean="0"/>
              <a:t>quản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. </a:t>
            </a:r>
            <a:r>
              <a:rPr lang="en-US" sz="3200" dirty="0" err="1" smtClean="0"/>
              <a:t>Đây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hình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khá</a:t>
            </a:r>
            <a:r>
              <a:rPr lang="en-US" sz="3200" dirty="0" smtClean="0"/>
              <a:t> </a:t>
            </a:r>
            <a:r>
              <a:rPr lang="en-US" sz="3200" dirty="0" err="1" smtClean="0"/>
              <a:t>phổ</a:t>
            </a:r>
            <a:r>
              <a:rPr lang="en-US" sz="3200" dirty="0" smtClean="0"/>
              <a:t> </a:t>
            </a:r>
            <a:r>
              <a:rPr lang="en-US" sz="3200" dirty="0" err="1" smtClean="0"/>
              <a:t>biến</a:t>
            </a:r>
            <a:r>
              <a:rPr lang="en-US" sz="3200" dirty="0" smtClean="0"/>
              <a:t> </a:t>
            </a:r>
            <a:r>
              <a:rPr lang="en-US" sz="3200" dirty="0" err="1" smtClean="0"/>
              <a:t>vì</a:t>
            </a:r>
            <a:r>
              <a:rPr lang="en-US" sz="3200" dirty="0" smtClean="0"/>
              <a:t> </a:t>
            </a:r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ở </a:t>
            </a:r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khu</a:t>
            </a:r>
            <a:r>
              <a:rPr lang="en-US" sz="3200" dirty="0" smtClean="0"/>
              <a:t> </a:t>
            </a:r>
            <a:r>
              <a:rPr lang="en-US" sz="3200" dirty="0" err="1" smtClean="0"/>
              <a:t>vực</a:t>
            </a:r>
            <a:r>
              <a:rPr lang="en-US" sz="3200" dirty="0" smtClean="0"/>
              <a:t> </a:t>
            </a:r>
            <a:r>
              <a:rPr lang="en-US" sz="3200" dirty="0" err="1" smtClean="0"/>
              <a:t>địa</a:t>
            </a:r>
            <a:r>
              <a:rPr lang="en-US" sz="3200" dirty="0" smtClean="0"/>
              <a:t> </a:t>
            </a:r>
            <a:r>
              <a:rPr lang="en-US" sz="3200" dirty="0" err="1" smtClean="0"/>
              <a:t>lý</a:t>
            </a:r>
            <a:r>
              <a:rPr lang="en-US" sz="3200" dirty="0" smtClean="0"/>
              <a:t> </a:t>
            </a:r>
            <a:r>
              <a:rPr lang="en-US" sz="3200" dirty="0" err="1" smtClean="0"/>
              <a:t>khác</a:t>
            </a:r>
            <a:r>
              <a:rPr lang="en-US" sz="3200" dirty="0" smtClean="0"/>
              <a:t> </a:t>
            </a:r>
            <a:r>
              <a:rPr lang="en-US" sz="3200" dirty="0" err="1" smtClean="0"/>
              <a:t>nhau</a:t>
            </a:r>
            <a:r>
              <a:rPr lang="en-US" sz="3200" dirty="0" smtClean="0"/>
              <a:t> </a:t>
            </a:r>
            <a:r>
              <a:rPr lang="en-US" sz="3200" dirty="0" err="1" smtClean="0"/>
              <a:t>thì</a:t>
            </a:r>
            <a:r>
              <a:rPr lang="en-US" sz="3200" dirty="0" smtClean="0"/>
              <a:t> </a:t>
            </a:r>
            <a:r>
              <a:rPr lang="en-US" sz="3200" dirty="0" err="1" smtClean="0"/>
              <a:t>yêu</a:t>
            </a:r>
            <a:r>
              <a:rPr lang="en-US" sz="3200" dirty="0" smtClean="0"/>
              <a:t> </a:t>
            </a:r>
            <a:r>
              <a:rPr lang="en-US" sz="3200" dirty="0" err="1" smtClean="0"/>
              <a:t>cầu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cũng</a:t>
            </a:r>
            <a:r>
              <a:rPr lang="en-US" sz="3200" dirty="0" smtClean="0"/>
              <a:t> </a:t>
            </a:r>
            <a:r>
              <a:rPr lang="en-US" sz="3200" dirty="0" err="1" smtClean="0"/>
              <a:t>khác</a:t>
            </a:r>
            <a:r>
              <a:rPr lang="en-US" sz="3200" dirty="0" smtClean="0"/>
              <a:t> </a:t>
            </a:r>
            <a:r>
              <a:rPr lang="en-US" sz="3200" dirty="0" err="1" smtClean="0"/>
              <a:t>nhau</a:t>
            </a:r>
            <a:endParaRPr lang="en-US" sz="3200" dirty="0"/>
          </a:p>
        </p:txBody>
      </p:sp>
      <p:sp>
        <p:nvSpPr>
          <p:cNvPr id="6" name="Rectangle 47"/>
          <p:cNvSpPr>
            <a:spLocks noChangeArrowheads="1"/>
          </p:cNvSpPr>
          <p:nvPr/>
        </p:nvSpPr>
        <p:spPr bwMode="auto">
          <a:xfrm>
            <a:off x="914400" y="381000"/>
            <a:ext cx="7315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2900" b="1" dirty="0">
                <a:solidFill>
                  <a:schemeClr val="tx2"/>
                </a:solidFill>
              </a:rPr>
              <a:t>III. CÁC HÌNH THỨC </a:t>
            </a:r>
            <a:r>
              <a:rPr lang="en-US" sz="2900" b="1" dirty="0" smtClean="0">
                <a:solidFill>
                  <a:schemeClr val="tx2"/>
                </a:solidFill>
              </a:rPr>
              <a:t>QLĐH NGÀNH MAY</a:t>
            </a:r>
            <a:endParaRPr lang="en-US" sz="29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763000" cy="48006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QLĐH</a:t>
            </a:r>
          </a:p>
          <a:p>
            <a:pPr marL="6350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marL="800100">
              <a:buFont typeface="Courier New" pitchFamily="49" charset="0"/>
              <a:buChar char="o"/>
            </a:pP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ngoài</a:t>
            </a:r>
            <a:r>
              <a:rPr lang="en-US" dirty="0" smtClean="0"/>
              <a:t>. </a:t>
            </a:r>
          </a:p>
          <a:p>
            <a:pPr marL="800100">
              <a:buFont typeface="Courier New" pitchFamily="49" charset="0"/>
              <a:buChar char="o"/>
            </a:pPr>
            <a:r>
              <a:rPr lang="en-US" dirty="0" err="1" smtClean="0"/>
              <a:t>Cố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ban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nhận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marL="800100">
              <a:buFont typeface="Courier New" pitchFamily="49" charset="0"/>
              <a:buChar char="o"/>
            </a:pP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mức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,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 </a:t>
            </a:r>
            <a:r>
              <a:rPr lang="en-US" dirty="0" err="1" smtClean="0"/>
              <a:t>duyệt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749300" lvl="0"/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mối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lâu</a:t>
            </a:r>
            <a:r>
              <a:rPr lang="en-US" dirty="0" smtClean="0"/>
              <a:t> </a:t>
            </a:r>
            <a:r>
              <a:rPr lang="en-US" dirty="0" err="1" smtClean="0"/>
              <a:t>dài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marL="749300" lvl="0"/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lạc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trở</a:t>
            </a:r>
            <a:r>
              <a:rPr lang="en-US" dirty="0" smtClean="0"/>
              <a:t> </a:t>
            </a:r>
            <a:r>
              <a:rPr lang="en-US" dirty="0" err="1" smtClean="0"/>
              <a:t>ngại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endParaRPr lang="en-US" dirty="0" smtClean="0"/>
          </a:p>
          <a:p>
            <a:pPr marL="749300" lvl="0"/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,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khiếu</a:t>
            </a:r>
            <a:r>
              <a:rPr lang="en-US" dirty="0" smtClean="0"/>
              <a:t> </a:t>
            </a:r>
            <a:r>
              <a:rPr lang="en-US" dirty="0" err="1" smtClean="0"/>
              <a:t>nại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đo</a:t>
            </a:r>
            <a:r>
              <a:rPr lang="en-US" dirty="0" smtClean="0"/>
              <a:t> </a:t>
            </a:r>
            <a:r>
              <a:rPr lang="en-US" dirty="0" err="1" smtClean="0"/>
              <a:t>lường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thỏa</a:t>
            </a:r>
            <a:r>
              <a:rPr lang="en-US" dirty="0" smtClean="0"/>
              <a:t> </a:t>
            </a:r>
            <a:r>
              <a:rPr lang="en-US" dirty="0" err="1" smtClean="0"/>
              <a:t>mãn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800100" lvl="0"/>
            <a:r>
              <a:rPr lang="en-US" dirty="0" smtClean="0"/>
              <a:t>Theo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marL="800100" lvl="0"/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xí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endParaRPr lang="en-US" dirty="0" smtClean="0"/>
          </a:p>
          <a:p>
            <a:pPr marL="800100" lvl="0"/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đôn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lvl="0"/>
            <a:r>
              <a:rPr lang="en-US" dirty="0" err="1" smtClean="0"/>
              <a:t>Báo</a:t>
            </a:r>
            <a:r>
              <a:rPr lang="en-US" dirty="0" smtClean="0"/>
              <a:t> </a:t>
            </a:r>
            <a:r>
              <a:rPr lang="en-US" dirty="0" err="1" smtClean="0"/>
              <a:t>cáo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ban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endParaRPr lang="en-US" dirty="0" smtClean="0"/>
          </a:p>
          <a:p>
            <a:pPr lvl="0"/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thanh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thu</a:t>
            </a:r>
            <a:r>
              <a:rPr lang="en-US" dirty="0" smtClean="0"/>
              <a:t> </a:t>
            </a:r>
            <a:r>
              <a:rPr lang="en-US" dirty="0" err="1" smtClean="0"/>
              <a:t>hồi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nợ</a:t>
            </a:r>
            <a:endParaRPr lang="en-US" dirty="0" smtClean="0"/>
          </a:p>
          <a:p>
            <a:pPr lvl="0"/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ban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:</a:t>
            </a:r>
          </a:p>
          <a:p>
            <a:pPr marL="800100" lvl="0"/>
            <a:r>
              <a:rPr lang="en-US" dirty="0" err="1" smtClean="0"/>
              <a:t>Thừa</a:t>
            </a:r>
            <a:r>
              <a:rPr lang="en-US" dirty="0" smtClean="0"/>
              <a:t> </a:t>
            </a:r>
            <a:r>
              <a:rPr lang="en-US" dirty="0" err="1" smtClean="0"/>
              <a:t>lệnh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,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ban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marL="800100"/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,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:</a:t>
            </a:r>
          </a:p>
          <a:p>
            <a:pPr marL="800100" lvl="0"/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đình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bất</a:t>
            </a:r>
            <a:r>
              <a:rPr lang="en-US" dirty="0" smtClean="0"/>
              <a:t> </a:t>
            </a:r>
            <a:r>
              <a:rPr lang="en-US" dirty="0" err="1" smtClean="0"/>
              <a:t>lợi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ty</a:t>
            </a:r>
            <a:endParaRPr lang="en-US" dirty="0" smtClean="0"/>
          </a:p>
          <a:p>
            <a:pPr marL="800100" lvl="0"/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bổ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, </a:t>
            </a:r>
            <a:r>
              <a:rPr lang="en-US" dirty="0" err="1" smtClean="0"/>
              <a:t>bãi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,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lương</a:t>
            </a:r>
            <a:r>
              <a:rPr lang="en-US" dirty="0" smtClean="0"/>
              <a:t>,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cán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Phó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lvl="0"/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,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mưu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bố</a:t>
            </a:r>
            <a:r>
              <a:rPr lang="en-US" dirty="0" smtClean="0"/>
              <a:t> </a:t>
            </a:r>
            <a:r>
              <a:rPr lang="en-US" dirty="0" err="1" smtClean="0"/>
              <a:t>trí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endParaRPr lang="en-US" dirty="0" smtClean="0"/>
          </a:p>
          <a:p>
            <a:pPr lvl="0"/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lvl="0"/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Phó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:</a:t>
            </a:r>
          </a:p>
          <a:p>
            <a:pPr marL="1257300" lvl="0"/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vắng</a:t>
            </a:r>
            <a:r>
              <a:rPr lang="en-US" dirty="0" smtClean="0"/>
              <a:t> </a:t>
            </a:r>
            <a:r>
              <a:rPr lang="en-US" dirty="0" err="1" smtClean="0"/>
              <a:t>mặt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lvl="0"/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endParaRPr lang="en-US" dirty="0" smtClean="0"/>
          </a:p>
          <a:p>
            <a:pPr lvl="0"/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nhằm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</a:t>
            </a:r>
            <a:r>
              <a:rPr lang="en-US" dirty="0" err="1" smtClean="0"/>
              <a:t>bảo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ty</a:t>
            </a:r>
            <a:endParaRPr lang="en-US" dirty="0" smtClean="0"/>
          </a:p>
          <a:p>
            <a:pPr lvl="0"/>
            <a:r>
              <a:rPr lang="en-US" dirty="0" err="1" smtClean="0"/>
              <a:t>Chịu</a:t>
            </a:r>
            <a:r>
              <a:rPr lang="en-US" dirty="0" smtClean="0"/>
              <a:t> </a:t>
            </a:r>
            <a:r>
              <a:rPr lang="en-US" dirty="0" err="1" smtClean="0"/>
              <a:t>trách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phó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lvl="0"/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đôn</a:t>
            </a:r>
            <a:r>
              <a:rPr lang="en-US" dirty="0" smtClean="0"/>
              <a:t> </a:t>
            </a:r>
            <a:r>
              <a:rPr lang="en-US" dirty="0" err="1" smtClean="0"/>
              <a:t>đốc</a:t>
            </a:r>
            <a:r>
              <a:rPr lang="en-US" dirty="0" smtClean="0"/>
              <a:t> </a:t>
            </a:r>
            <a:r>
              <a:rPr lang="en-US" dirty="0" err="1" smtClean="0"/>
              <a:t>tiến</a:t>
            </a:r>
            <a:r>
              <a:rPr lang="en-US" dirty="0" smtClean="0"/>
              <a:t> </a:t>
            </a:r>
            <a:r>
              <a:rPr lang="en-US" dirty="0" err="1" smtClean="0"/>
              <a:t>độ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endParaRPr lang="en-US" dirty="0" smtClean="0"/>
          </a:p>
          <a:p>
            <a:pPr lvl="0"/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endParaRPr lang="en-US" dirty="0" smtClean="0"/>
          </a:p>
          <a:p>
            <a:pPr lvl="0"/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lạc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trở</a:t>
            </a:r>
            <a:r>
              <a:rPr lang="en-US" dirty="0" smtClean="0"/>
              <a:t> </a:t>
            </a:r>
            <a:r>
              <a:rPr lang="en-US" dirty="0" err="1" smtClean="0"/>
              <a:t>ngại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lvl="0"/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nối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ty</a:t>
            </a:r>
            <a:r>
              <a:rPr lang="en-US" dirty="0" smtClean="0"/>
              <a:t>,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xử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cố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mối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chặt</a:t>
            </a:r>
            <a:r>
              <a:rPr lang="en-US" dirty="0" smtClean="0"/>
              <a:t> </a:t>
            </a:r>
            <a:r>
              <a:rPr lang="en-US" dirty="0" err="1" smtClean="0"/>
              <a:t>chẽ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endParaRPr lang="en-US" dirty="0" smtClean="0"/>
          </a:p>
          <a:p>
            <a:r>
              <a:rPr lang="en-US" dirty="0" smtClean="0"/>
              <a:t>Theo </a:t>
            </a:r>
            <a:r>
              <a:rPr lang="en-US" dirty="0" err="1" smtClean="0"/>
              <a:t>dõi</a:t>
            </a:r>
            <a:r>
              <a:rPr lang="en-US" dirty="0" smtClean="0"/>
              <a:t>, </a:t>
            </a:r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,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4196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:</a:t>
            </a:r>
          </a:p>
          <a:p>
            <a:pPr lvl="0"/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đạt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hơn</a:t>
            </a:r>
            <a:endParaRPr lang="en-US" dirty="0" smtClean="0"/>
          </a:p>
          <a:p>
            <a:pPr lvl="0"/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vị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 lvl="0"/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marL="571500">
              <a:buFontTx/>
              <a:buChar char="-"/>
            </a:pPr>
            <a:r>
              <a:rPr lang="en-US" dirty="0" smtClean="0"/>
              <a:t>Merchandiser developing:</a:t>
            </a:r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nhu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gian</a:t>
            </a:r>
            <a:r>
              <a:rPr lang="en-US" sz="2800" dirty="0" smtClean="0"/>
              <a:t>…</a:t>
            </a:r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,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mẫu</a:t>
            </a:r>
            <a:r>
              <a:rPr lang="en-US" sz="2800" dirty="0" smtClean="0"/>
              <a:t>…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 + 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NPL,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SP</a:t>
            </a:r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tìm</a:t>
            </a:r>
            <a:r>
              <a:rPr lang="en-US" sz="2800" dirty="0" smtClean="0"/>
              <a:t> </a:t>
            </a:r>
            <a:r>
              <a:rPr lang="en-US" sz="2800" dirty="0" err="1" smtClean="0"/>
              <a:t>kiếm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thị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,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vụ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vụ</a:t>
            </a:r>
            <a:r>
              <a:rPr lang="en-US" dirty="0" smtClean="0"/>
              <a:t>:</a:t>
            </a:r>
          </a:p>
          <a:p>
            <a:pPr marL="571500">
              <a:buFontTx/>
              <a:buChar char="-"/>
            </a:pPr>
            <a:r>
              <a:rPr lang="en-US" dirty="0" smtClean="0"/>
              <a:t>Merchandiser production:</a:t>
            </a:r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chóng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TLKT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Đôn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sx</a:t>
            </a:r>
            <a:r>
              <a:rPr lang="en-US" sz="2800" dirty="0" smtClean="0"/>
              <a:t>,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sx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None/>
            </a:pPr>
            <a:r>
              <a:rPr lang="en-US" sz="2800" dirty="0" smtClean="0"/>
              <a:t>+ 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trữ</a:t>
            </a:r>
            <a:r>
              <a:rPr lang="en-US" sz="2800" dirty="0" smtClean="0"/>
              <a:t> </a:t>
            </a:r>
            <a:r>
              <a:rPr lang="en-US" sz="2800" dirty="0" err="1" smtClean="0"/>
              <a:t>hồ</a:t>
            </a:r>
            <a:r>
              <a:rPr lang="en-US" sz="2800" dirty="0" smtClean="0"/>
              <a:t> </a:t>
            </a:r>
            <a:r>
              <a:rPr lang="en-US" sz="2800" dirty="0" err="1" smtClean="0"/>
              <a:t>sơ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</a:t>
            </a:r>
          </a:p>
          <a:p>
            <a:pPr marL="571500"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hạn</a:t>
            </a:r>
            <a:r>
              <a:rPr lang="en-US" dirty="0" smtClean="0"/>
              <a:t>:</a:t>
            </a:r>
          </a:p>
          <a:p>
            <a:pPr marL="571500">
              <a:buFontTx/>
              <a:buChar char="-"/>
            </a:pP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hỗ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endParaRPr lang="en-US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Hối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,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sát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TLKT,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533400" y="1143000"/>
            <a:ext cx="7620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r>
              <a:rPr lang="en-US" sz="3200" dirty="0" smtClean="0"/>
              <a:t> may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endParaRPr lang="en-US" dirty="0" smtClean="0"/>
          </a:p>
          <a:p>
            <a:pPr marL="571500">
              <a:buFontTx/>
              <a:buChar char="-"/>
            </a:pPr>
            <a:r>
              <a:rPr lang="en-US" dirty="0" err="1" smtClean="0"/>
              <a:t>Chịu</a:t>
            </a:r>
            <a:r>
              <a:rPr lang="en-US" dirty="0" smtClean="0"/>
              <a:t> </a:t>
            </a:r>
            <a:r>
              <a:rPr lang="en-US" dirty="0" err="1" smtClean="0"/>
              <a:t>trách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luật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endParaRPr lang="en-US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Chịu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nhiệm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Duy</a:t>
            </a:r>
            <a:r>
              <a:rPr lang="en-US" sz="2800" dirty="0" smtClean="0"/>
              <a:t> </a:t>
            </a:r>
            <a:r>
              <a:rPr lang="en-US" sz="2800" dirty="0" err="1" smtClean="0"/>
              <a:t>trì</a:t>
            </a:r>
            <a:r>
              <a:rPr lang="en-US" sz="2800" dirty="0" smtClean="0"/>
              <a:t> </a:t>
            </a:r>
            <a:r>
              <a:rPr lang="en-US" sz="2800" dirty="0" err="1" smtClean="0"/>
              <a:t>mối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Xây</a:t>
            </a:r>
            <a:r>
              <a:rPr lang="en-US" sz="2800" dirty="0" smtClean="0"/>
              <a:t> </a:t>
            </a:r>
            <a:r>
              <a:rPr lang="en-US" sz="2800" dirty="0" err="1" smtClean="0"/>
              <a:t>dựng</a:t>
            </a:r>
            <a:r>
              <a:rPr lang="en-US" sz="2800" dirty="0" smtClean="0"/>
              <a:t> </a:t>
            </a:r>
            <a:r>
              <a:rPr lang="en-US" sz="2800" dirty="0" err="1" smtClean="0"/>
              <a:t>chiến</a:t>
            </a:r>
            <a:r>
              <a:rPr lang="en-US" sz="2800" dirty="0" smtClean="0"/>
              <a:t> </a:t>
            </a:r>
            <a:r>
              <a:rPr lang="en-US" sz="2800" dirty="0" err="1" smtClean="0"/>
              <a:t>lược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Chịu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nhiệm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kinh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143000"/>
            <a:ext cx="6477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2.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VPĐD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phận</a:t>
            </a:r>
            <a:endParaRPr lang="en-US" dirty="0" smtClean="0"/>
          </a:p>
          <a:p>
            <a:pPr marL="571500">
              <a:buFontTx/>
              <a:buChar char="-"/>
            </a:pP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,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 smtClean="0"/>
              <a:t>ngoài</a:t>
            </a:r>
            <a:endParaRPr lang="en-US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vấn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trưởng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smtClean="0"/>
              <a:t>Theo </a:t>
            </a:r>
            <a:r>
              <a:rPr lang="en-US" sz="2800" dirty="0" err="1" smtClean="0"/>
              <a:t>dõi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Hỗ</a:t>
            </a:r>
            <a:r>
              <a:rPr lang="en-US" sz="2800" dirty="0" smtClean="0"/>
              <a:t> </a:t>
            </a:r>
            <a:r>
              <a:rPr lang="en-US" sz="2800" dirty="0" err="1" smtClean="0"/>
              <a:t>trợ</a:t>
            </a:r>
            <a:r>
              <a:rPr lang="en-US" sz="2800" dirty="0" smtClean="0"/>
              <a:t> </a:t>
            </a:r>
            <a:r>
              <a:rPr lang="en-US" sz="2800" dirty="0" err="1" smtClean="0"/>
              <a:t>xử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đôn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quyền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sát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hồi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nợ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143000"/>
            <a:ext cx="6477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2.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VPĐD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</a:t>
            </a:r>
          </a:p>
          <a:p>
            <a:pPr marL="571500">
              <a:buFontTx/>
              <a:buChar char="-"/>
            </a:pP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phòng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</a:t>
            </a:r>
          </a:p>
          <a:p>
            <a:pPr marL="571500">
              <a:buFontTx/>
              <a:buChar char="-"/>
            </a:pP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sát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NPL</a:t>
            </a:r>
          </a:p>
          <a:p>
            <a:pPr marL="571500">
              <a:buFontTx/>
              <a:buChar char="-"/>
            </a:pP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TLKT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sx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Lựa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</a:p>
          <a:p>
            <a:pPr marL="571500">
              <a:buFontTx/>
              <a:buChar char="-"/>
            </a:pP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smtClean="0"/>
              <a:t>Kt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sx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143000"/>
            <a:ext cx="6477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2.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VPĐD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6858000" cy="609600"/>
          </a:xfrm>
        </p:spPr>
        <p:txBody>
          <a:bodyPr/>
          <a:lstStyle/>
          <a:p>
            <a:r>
              <a:rPr lang="en-US" sz="3200" dirty="0" smtClean="0"/>
              <a:t>IV. CƠ CẤU NHÂN SỰ, NHIỆM VỤ- QUYỀN HẠN Ở BỘ PHẬN QLĐH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76400"/>
            <a:ext cx="9144000" cy="5257800"/>
          </a:xfrm>
        </p:spPr>
        <p:txBody>
          <a:bodyPr/>
          <a:lstStyle/>
          <a:p>
            <a:pPr marL="342900" lvl="1" indent="-342900">
              <a:buFont typeface="Wingdings" pitchFamily="2" charset="2"/>
              <a:buChar char="v"/>
            </a:pPr>
            <a:r>
              <a:rPr lang="en-US" dirty="0" smtClean="0"/>
              <a:t> 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</a:t>
            </a:r>
          </a:p>
          <a:p>
            <a:pPr marL="571500">
              <a:buFontTx/>
              <a:buChar char="-"/>
            </a:pP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 marL="571500">
              <a:buFontTx/>
              <a:buChar char="-"/>
            </a:pP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066800" y="1143000"/>
            <a:ext cx="6477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2. </a:t>
            </a:r>
            <a:r>
              <a:rPr lang="vi-VN" sz="3200" dirty="0" smtClean="0"/>
              <a:t>Cơ</a:t>
            </a:r>
            <a:r>
              <a:rPr lang="en-US" sz="3200" dirty="0" smtClean="0"/>
              <a:t> </a:t>
            </a:r>
            <a:r>
              <a:rPr lang="en-US" sz="3200" dirty="0" err="1" smtClean="0"/>
              <a:t>cấu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sự</a:t>
            </a:r>
            <a:r>
              <a:rPr lang="en-US" sz="3200" dirty="0" smtClean="0"/>
              <a:t> ở VPĐD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373563"/>
          </a:xfrm>
        </p:spPr>
        <p:txBody>
          <a:bodyPr/>
          <a:lstStyle/>
          <a:p>
            <a:pPr>
              <a:buFontTx/>
              <a:buChar char="-"/>
            </a:pP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nghệ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may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rập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may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may</a:t>
            </a:r>
          </a:p>
          <a:p>
            <a:pPr>
              <a:buFontTx/>
              <a:buChar char="-"/>
            </a:pP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may</a:t>
            </a:r>
          </a:p>
          <a:p>
            <a:pPr>
              <a:buFontTx/>
              <a:buChar char="-"/>
            </a:pP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sx</a:t>
            </a:r>
            <a:r>
              <a:rPr lang="en-US" dirty="0" smtClean="0"/>
              <a:t> may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NPL </a:t>
            </a:r>
            <a:r>
              <a:rPr lang="en-US" dirty="0" err="1" smtClean="0"/>
              <a:t>ngành</a:t>
            </a:r>
            <a:r>
              <a:rPr lang="en-US" dirty="0" smtClean="0"/>
              <a:t> may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315200" cy="609600"/>
          </a:xfrm>
        </p:spPr>
        <p:txBody>
          <a:bodyPr/>
          <a:lstStyle/>
          <a:p>
            <a:r>
              <a:rPr lang="en-US" sz="3200" dirty="0" smtClean="0"/>
              <a:t>V.</a:t>
            </a:r>
            <a:r>
              <a:rPr lang="en-US" sz="2800" dirty="0" smtClean="0"/>
              <a:t> CÁC YẾU TỐ ẢNH HƯỞNG ĐẾN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QUẢ CÔNG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CỦA NHÂN VIÊN QLĐH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1066800" y="1143000"/>
            <a:ext cx="64770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1.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độ</a:t>
            </a:r>
            <a:r>
              <a:rPr lang="en-US" sz="3200" dirty="0" smtClean="0"/>
              <a:t> </a:t>
            </a:r>
            <a:r>
              <a:rPr lang="en-US" sz="3200" dirty="0" err="1" smtClean="0"/>
              <a:t>chuyên</a:t>
            </a:r>
            <a:r>
              <a:rPr lang="en-US" sz="3200" dirty="0" smtClean="0"/>
              <a:t> </a:t>
            </a:r>
            <a:r>
              <a:rPr lang="en-US" sz="3200" dirty="0" err="1" smtClean="0"/>
              <a:t>môn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81200"/>
            <a:ext cx="8686800" cy="4144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Ngoại</a:t>
            </a:r>
            <a:r>
              <a:rPr lang="en-US" dirty="0" smtClean="0"/>
              <a:t> </a:t>
            </a:r>
            <a:r>
              <a:rPr lang="en-US" dirty="0" err="1" smtClean="0"/>
              <a:t>ngữ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tịên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thiếu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, </a:t>
            </a:r>
            <a:r>
              <a:rPr lang="en-US" dirty="0" err="1" smtClean="0"/>
              <a:t>trao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Mỗi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tin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  <a:r>
              <a:rPr lang="en-US" dirty="0" err="1" smtClean="0"/>
              <a:t>căn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,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315200" cy="609600"/>
          </a:xfrm>
        </p:spPr>
        <p:txBody>
          <a:bodyPr/>
          <a:lstStyle/>
          <a:p>
            <a:r>
              <a:rPr lang="en-US" sz="3200" dirty="0" smtClean="0"/>
              <a:t>V.</a:t>
            </a:r>
            <a:r>
              <a:rPr lang="en-US" sz="2800" dirty="0" smtClean="0"/>
              <a:t> CÁC YẾU TỐ ẢNH HƯỞNG ĐẾN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QUẢ CÔNG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CỦA NHÂN VIÊN QLĐH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1066800" y="1143000"/>
            <a:ext cx="54102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2.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độ</a:t>
            </a:r>
            <a:r>
              <a:rPr lang="en-US" sz="3200" dirty="0" smtClean="0"/>
              <a:t> </a:t>
            </a:r>
            <a:r>
              <a:rPr lang="en-US" sz="3200" dirty="0" err="1" smtClean="0"/>
              <a:t>ngoại</a:t>
            </a:r>
            <a:r>
              <a:rPr lang="en-US" sz="3200" dirty="0" smtClean="0"/>
              <a:t> </a:t>
            </a:r>
            <a:r>
              <a:rPr lang="en-US" sz="3200" dirty="0" err="1" smtClean="0"/>
              <a:t>ngữ</a:t>
            </a:r>
            <a:endParaRPr lang="en-US" sz="3200" dirty="0"/>
          </a:p>
        </p:txBody>
      </p:sp>
      <p:sp>
        <p:nvSpPr>
          <p:cNvPr id="7" name="Rounded Rectangle 6"/>
          <p:cNvSpPr/>
          <p:nvPr/>
        </p:nvSpPr>
        <p:spPr>
          <a:xfrm>
            <a:off x="685800" y="3962400"/>
            <a:ext cx="54102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3.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độ</a:t>
            </a:r>
            <a:r>
              <a:rPr lang="en-US" sz="3200" dirty="0" smtClean="0"/>
              <a:t> tin </a:t>
            </a:r>
            <a:r>
              <a:rPr lang="en-US" sz="3200" dirty="0" err="1" smtClean="0"/>
              <a:t>học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144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điều</a:t>
            </a:r>
            <a:r>
              <a:rPr lang="en-US" dirty="0" smtClean="0"/>
              <a:t> </a:t>
            </a:r>
            <a:r>
              <a:rPr lang="en-US" dirty="0" err="1" smtClean="0"/>
              <a:t>kiện</a:t>
            </a:r>
            <a:r>
              <a:rPr lang="en-US" dirty="0" smtClean="0"/>
              <a:t> </a:t>
            </a:r>
            <a:r>
              <a:rPr lang="en-US" dirty="0" err="1" smtClean="0"/>
              <a:t>đủ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xây</a:t>
            </a:r>
            <a:r>
              <a:rPr lang="en-US" dirty="0" smtClean="0"/>
              <a:t> </a:t>
            </a:r>
            <a:r>
              <a:rPr lang="en-US" dirty="0" err="1" smtClean="0"/>
              <a:t>dựng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QLĐH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đoán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Tinh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trách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</a:t>
            </a:r>
            <a:r>
              <a:rPr lang="en-US" dirty="0" err="1" smtClean="0"/>
              <a:t>Tinh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quyết</a:t>
            </a:r>
            <a:r>
              <a:rPr lang="en-US" dirty="0" smtClean="0"/>
              <a:t> </a:t>
            </a:r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</a:t>
            </a:r>
            <a:r>
              <a:rPr lang="en-US" dirty="0" err="1" smtClean="0"/>
              <a:t>cẩn</a:t>
            </a:r>
            <a:r>
              <a:rPr lang="en-US" dirty="0" smtClean="0"/>
              <a:t> </a:t>
            </a:r>
            <a:r>
              <a:rPr lang="en-US" dirty="0" err="1" smtClean="0"/>
              <a:t>thận</a:t>
            </a:r>
            <a:r>
              <a:rPr lang="en-US" dirty="0" smtClean="0"/>
              <a:t>, </a:t>
            </a:r>
            <a:r>
              <a:rPr lang="en-US" dirty="0" err="1" smtClean="0"/>
              <a:t>nhanh</a:t>
            </a:r>
            <a:r>
              <a:rPr lang="en-US" dirty="0" smtClean="0"/>
              <a:t> </a:t>
            </a:r>
            <a:r>
              <a:rPr lang="en-US" dirty="0" err="1" smtClean="0"/>
              <a:t>nhẹn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</a:t>
            </a:r>
            <a:r>
              <a:rPr lang="en-US" dirty="0" err="1" smtClean="0"/>
              <a:t>Gắn</a:t>
            </a:r>
            <a:r>
              <a:rPr lang="en-US" dirty="0" smtClean="0"/>
              <a:t> </a:t>
            </a:r>
            <a:r>
              <a:rPr lang="en-US" dirty="0" err="1" smtClean="0"/>
              <a:t>bó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315200" cy="609600"/>
          </a:xfrm>
        </p:spPr>
        <p:txBody>
          <a:bodyPr/>
          <a:lstStyle/>
          <a:p>
            <a:r>
              <a:rPr lang="en-US" sz="3200" dirty="0" smtClean="0"/>
              <a:t>V.</a:t>
            </a:r>
            <a:r>
              <a:rPr lang="en-US" sz="2800" dirty="0" smtClean="0"/>
              <a:t> CÁC YẾU TỐ ẢNH HƯỞNG ĐẾN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QUẢ CÔNG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CỦA NHÂN VIÊN QLĐH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762000" y="1143000"/>
            <a:ext cx="8153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4.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cá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144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	</a:t>
            </a:r>
          </a:p>
          <a:p>
            <a:pPr>
              <a:buFontTx/>
              <a:buChar char="-"/>
            </a:pP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,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r>
              <a:rPr lang="en-US" dirty="0" smtClean="0"/>
              <a:t>,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+ 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315200" cy="609600"/>
          </a:xfrm>
        </p:spPr>
        <p:txBody>
          <a:bodyPr/>
          <a:lstStyle/>
          <a:p>
            <a:r>
              <a:rPr lang="en-US" sz="3200" dirty="0" smtClean="0"/>
              <a:t>V.</a:t>
            </a:r>
            <a:r>
              <a:rPr lang="en-US" sz="2800" dirty="0" smtClean="0"/>
              <a:t> CÁC YẾU TỐ ẢNH HƯỞNG ĐẾN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QUẢ CÔNG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CỦA NHÂN VIÊN QLĐH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762000" y="1143000"/>
            <a:ext cx="8153400" cy="53340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smtClean="0"/>
              <a:t>4.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cá</a:t>
            </a:r>
            <a:r>
              <a:rPr lang="en-US" sz="3200" dirty="0" smtClean="0"/>
              <a:t> </a:t>
            </a:r>
            <a:r>
              <a:rPr lang="en-US" sz="3200" dirty="0" err="1" smtClean="0"/>
              <a:t>nhân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năng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36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NỘI DUNG&amp;quot;&quot;/&gt;&lt;property id=&quot;20307&quot; value=&quot;257&quot;/&gt;&lt;/object&gt;&lt;object type=&quot;3&quot; unique_id=&quot;10009&quot;&gt;&lt;property id=&quot;20148&quot; value=&quot;5&quot;/&gt;&lt;property id=&quot;20300&quot; value=&quot;Slide 4 - &amp;quot;II. VAI TRÒ&amp;quot;&quot;/&gt;&lt;property id=&quot;20307&quot; value=&quot;261&quot;/&gt;&lt;/object&gt;&lt;object type=&quot;3&quot; unique_id=&quot;10033&quot;&gt;&lt;property id=&quot;20148&quot; value=&quot;5&quot;/&gt;&lt;property id=&quot;20300&quot; value=&quot;Slide 36&quot;/&gt;&lt;property id=&quot;20307&quot; value=&quot;285&quot;/&gt;&lt;/object&gt;&lt;object type=&quot;3&quot; unique_id=&quot;10290&quot;&gt;&lt;property id=&quot;20148&quot; value=&quot;5&quot;/&gt;&lt;property id=&quot;20300&quot; value=&quot;Slide 3&quot;/&gt;&lt;property id=&quot;20307&quot; value=&quot;286&quot;/&gt;&lt;/object&gt;&lt;object type=&quot;3&quot; unique_id=&quot;10649&quot;&gt;&lt;property id=&quot;20148&quot; value=&quot;5&quot;/&gt;&lt;property id=&quot;20300&quot; value=&quot;Slide 5&quot;/&gt;&lt;property id=&quot;20307&quot; value=&quot;293&quot;/&gt;&lt;/object&gt;&lt;object type=&quot;3&quot; unique_id=&quot;11277&quot;&gt;&lt;property id=&quot;20148&quot; value=&quot;5&quot;/&gt;&lt;property id=&quot;20300&quot; value=&quot;Slide 6&quot;/&gt;&lt;property id=&quot;20307&quot; value=&quot;310&quot;/&gt;&lt;/object&gt;&lt;object type=&quot;3&quot; unique_id=&quot;11278&quot;&gt;&lt;property id=&quot;20148&quot; value=&quot;5&quot;/&gt;&lt;property id=&quot;20300&quot; value=&quot;Slide 7&quot;/&gt;&lt;property id=&quot;20307&quot; value=&quot;311&quot;/&gt;&lt;/object&gt;&lt;object type=&quot;3&quot; unique_id=&quot;11279&quot;&gt;&lt;property id=&quot;20148&quot; value=&quot;5&quot;/&gt;&lt;property id=&quot;20300&quot; value=&quot;Slide 8&quot;/&gt;&lt;property id=&quot;20307&quot; value=&quot;312&quot;/&gt;&lt;/object&gt;&lt;object type=&quot;3&quot; unique_id=&quot;11280&quot;&gt;&lt;property id=&quot;20148&quot; value=&quot;5&quot;/&gt;&lt;property id=&quot;20300&quot; value=&quot;Slide 9&quot;/&gt;&lt;property id=&quot;20307&quot; value=&quot;313&quot;/&gt;&lt;/object&gt;&lt;object type=&quot;3&quot; unique_id=&quot;11282&quot;&gt;&lt;property id=&quot;20148&quot; value=&quot;5&quot;/&gt;&lt;property id=&quot;20300&quot; value=&quot;Slide 10&quot;/&gt;&lt;property id=&quot;20307&quot; value=&quot;314&quot;/&gt;&lt;/object&gt;&lt;object type=&quot;3&quot; unique_id=&quot;11286&quot;&gt;&lt;property id=&quot;20148&quot; value=&quot;5&quot;/&gt;&lt;property id=&quot;20300&quot; value=&quot;Slide 11&quot;/&gt;&lt;property id=&quot;20307&quot; value=&quot;318&quot;/&gt;&lt;/object&gt;&lt;object type=&quot;3&quot; unique_id=&quot;11292&quot;&gt;&lt;property id=&quot;20148&quot; value=&quot;5&quot;/&gt;&lt;property id=&quot;20300&quot; value=&quot;Slide 12&quot;/&gt;&lt;property id=&quot;20307&quot; value=&quot;325&quot;/&gt;&lt;/object&gt;&lt;object type=&quot;3&quot; unique_id=&quot;11464&quot;&gt;&lt;property id=&quot;20148&quot; value=&quot;5&quot;/&gt;&lt;property id=&quot;20300&quot; value=&quot;Slide 13 - &amp;quot;IV. CƠ CẤU NHÂN SỰ, NHIỆM VỤ- QUYỀN HẠN Ở BỘ PHẬN QLĐH&amp;quot;&quot;/&gt;&lt;property id=&quot;20307&quot; value=&quot;326&quot;/&gt;&lt;/object&gt;&lt;object type=&quot;3&quot; unique_id=&quot;11465&quot;&gt;&lt;property id=&quot;20148&quot; value=&quot;5&quot;/&gt;&lt;property id=&quot;20300&quot; value=&quot;Slide 32 - &amp;quot;V. CÁC YẾU TỐ ẢNH HƯỞNG ĐẾN HiỆU QUẢ CÔNG ViỆC CỦA NHÂN VIÊN QLĐH&amp;quot;&quot;/&gt;&lt;property id=&quot;20307&quot; value=&quot;327&quot;/&gt;&lt;/object&gt;&lt;object type=&quot;3&quot; unique_id=&quot;11618&quot;&gt;&lt;property id=&quot;20148&quot; value=&quot;5&quot;/&gt;&lt;property id=&quot;20300&quot; value=&quot;Slide 14 - &amp;quot;IV. CƠ CẤU NHÂN SỰ, NHIỆM VỤ- QUYỀN HẠN Ở BỘ PHẬN QLĐH&amp;quot;&quot;/&gt;&lt;property id=&quot;20307&quot; value=&quot;331&quot;/&gt;&lt;/object&gt;&lt;object type=&quot;3&quot; unique_id=&quot;11619&quot;&gt;&lt;property id=&quot;20148&quot; value=&quot;5&quot;/&gt;&lt;property id=&quot;20300&quot; value=&quot;Slide 15 - &amp;quot;IV. CƠ CẤU NHÂN SỰ, NHIỆM VỤ- QUYỀN HẠN Ở BỘ PHẬN QLĐH&amp;quot;&quot;/&gt;&lt;property id=&quot;20307&quot; value=&quot;328&quot;/&gt;&lt;/object&gt;&lt;object type=&quot;3&quot; unique_id=&quot;11620&quot;&gt;&lt;property id=&quot;20148&quot; value=&quot;5&quot;/&gt;&lt;property id=&quot;20300&quot; value=&quot;Slide 16 - &amp;quot;IV. CƠ CẤU NHÂN SỰ, NHIỆM VỤ- QUYỀN HẠN Ở BỘ PHẬN QLĐH&amp;quot;&quot;/&gt;&lt;property id=&quot;20307&quot; value=&quot;329&quot;/&gt;&lt;/object&gt;&lt;object type=&quot;3&quot; unique_id=&quot;11621&quot;&gt;&lt;property id=&quot;20148&quot; value=&quot;5&quot;/&gt;&lt;property id=&quot;20300&quot; value=&quot;Slide 17 - &amp;quot;IV. CƠ CẤU NHÂN SỰ, NHIỆM VỤ- QUYỀN HẠN Ở BỘ PHẬN QLĐH&amp;quot;&quot;/&gt;&lt;property id=&quot;20307&quot; value=&quot;330&quot;/&gt;&lt;/object&gt;&lt;object type=&quot;3&quot; unique_id=&quot;11622&quot;&gt;&lt;property id=&quot;20148&quot; value=&quot;5&quot;/&gt;&lt;property id=&quot;20300&quot; value=&quot;Slide 18 - &amp;quot;IV. CƠ CẤU NHÂN SỰ, NHIỆM VỤ- QUYỀN HẠN Ở BỘ PHẬN QLĐH&amp;quot;&quot;/&gt;&lt;property id=&quot;20307&quot; value=&quot;332&quot;/&gt;&lt;/object&gt;&lt;object type=&quot;3&quot; unique_id=&quot;11623&quot;&gt;&lt;property id=&quot;20148&quot; value=&quot;5&quot;/&gt;&lt;property id=&quot;20300&quot; value=&quot;Slide 19 - &amp;quot;IV. CƠ CẤU NHÂN SỰ, NHIỆM VỤ- QUYỀN HẠN Ở BỘ PHẬN QLĐH&amp;quot;&quot;/&gt;&lt;property id=&quot;20307&quot; value=&quot;333&quot;/&gt;&lt;/object&gt;&lt;object type=&quot;3&quot; unique_id=&quot;11624&quot;&gt;&lt;property id=&quot;20148&quot; value=&quot;5&quot;/&gt;&lt;property id=&quot;20300&quot; value=&quot;Slide 20 - &amp;quot;IV. CƠ CẤU NHÂN SỰ, NHIỆM VỤ- QUYỀN HẠN Ở BỘ PHẬN QLĐH&amp;quot;&quot;/&gt;&lt;property id=&quot;20307&quot; value=&quot;334&quot;/&gt;&lt;/object&gt;&lt;object type=&quot;3&quot; unique_id=&quot;11625&quot;&gt;&lt;property id=&quot;20148&quot; value=&quot;5&quot;/&gt;&lt;property id=&quot;20300&quot; value=&quot;Slide 21 - &amp;quot;IV. CƠ CẤU NHÂN SỰ, NHIỆM VỤ- QUYỀN HẠN Ở BỘ PHẬN QLĐH&amp;quot;&quot;/&gt;&lt;property id=&quot;20307&quot; value=&quot;335&quot;/&gt;&lt;/object&gt;&lt;object type=&quot;3&quot; unique_id=&quot;11761&quot;&gt;&lt;property id=&quot;20148&quot; value=&quot;5&quot;/&gt;&lt;property id=&quot;20300&quot; value=&quot;Slide 22 - &amp;quot;IV. CƠ CẤU NHÂN SỰ, NHIỆM VỤ- QUYỀN HẠN Ở BỘ PHẬN QLĐH&amp;quot;&quot;/&gt;&lt;property id=&quot;20307&quot; value=&quot;336&quot;/&gt;&lt;/object&gt;&lt;object type=&quot;3&quot; unique_id=&quot;11762&quot;&gt;&lt;property id=&quot;20148&quot; value=&quot;5&quot;/&gt;&lt;property id=&quot;20300&quot; value=&quot;Slide 23 - &amp;quot;IV. CƠ CẤU NHÂN SỰ, NHIỆM VỤ- QUYỀN HẠN Ở BỘ PHẬN QLĐH&amp;quot;&quot;/&gt;&lt;property id=&quot;20307&quot; value=&quot;337&quot;/&gt;&lt;/object&gt;&lt;object type=&quot;3&quot; unique_id=&quot;11879&quot;&gt;&lt;property id=&quot;20148&quot; value=&quot;5&quot;/&gt;&lt;property id=&quot;20300&quot; value=&quot;Slide 24 - &amp;quot;IV. CƠ CẤU NHÂN SỰ, NHIỆM VỤ- QUYỀN HẠN Ở BỘ PHẬN QLĐH&amp;quot;&quot;/&gt;&lt;property id=&quot;20307&quot; value=&quot;338&quot;/&gt;&lt;/object&gt;&lt;object type=&quot;3&quot; unique_id=&quot;11880&quot;&gt;&lt;property id=&quot;20148&quot; value=&quot;5&quot;/&gt;&lt;property id=&quot;20300&quot; value=&quot;Slide 25 - &amp;quot;IV. CƠ CẤU NHÂN SỰ, NHIỆM VỤ- QUYỀN HẠN Ở BỘ PHẬN QLĐH&amp;quot;&quot;/&gt;&lt;property id=&quot;20307&quot; value=&quot;339&quot;/&gt;&lt;/object&gt;&lt;object type=&quot;3&quot; unique_id=&quot;11997&quot;&gt;&lt;property id=&quot;20148&quot; value=&quot;5&quot;/&gt;&lt;property id=&quot;20300&quot; value=&quot;Slide 26 - &amp;quot;IV. CƠ CẤU NHÂN SỰ, NHIỆM VỤ- QUYỀN HẠN Ở BỘ PHẬN QLĐH&amp;quot;&quot;/&gt;&lt;property id=&quot;20307&quot; value=&quot;340&quot;/&gt;&lt;/object&gt;&lt;object type=&quot;3&quot; unique_id=&quot;12088&quot;&gt;&lt;property id=&quot;20148&quot; value=&quot;5&quot;/&gt;&lt;property id=&quot;20300&quot; value=&quot;Slide 27 - &amp;quot;IV. CƠ CẤU NHÂN SỰ, NHIỆM VỤ- QUYỀN HẠN Ở BỘ PHẬN QLĐH&amp;quot;&quot;/&gt;&lt;property id=&quot;20307&quot; value=&quot;341&quot;/&gt;&lt;/object&gt;&lt;object type=&quot;3&quot; unique_id=&quot;12275&quot;&gt;&lt;property id=&quot;20148&quot; value=&quot;5&quot;/&gt;&lt;property id=&quot;20300&quot; value=&quot;Slide 28 - &amp;quot;IV. CƠ CẤU NHÂN SỰ, NHIỆM VỤ- QUYỀN HẠN Ở BỘ PHẬN QLĐH&amp;quot;&quot;/&gt;&lt;property id=&quot;20307&quot; value=&quot;342&quot;/&gt;&lt;/object&gt;&lt;object type=&quot;3&quot; unique_id=&quot;12276&quot;&gt;&lt;property id=&quot;20148&quot; value=&quot;5&quot;/&gt;&lt;property id=&quot;20300&quot; value=&quot;Slide 29 - &amp;quot;IV. CƠ CẤU NHÂN SỰ, NHIỆM VỤ- QUYỀN HẠN Ở BỘ PHẬN QLĐH&amp;quot;&quot;/&gt;&lt;property id=&quot;20307&quot; value=&quot;343&quot;/&gt;&lt;/object&gt;&lt;object type=&quot;3&quot; unique_id=&quot;12277&quot;&gt;&lt;property id=&quot;20148&quot; value=&quot;5&quot;/&gt;&lt;property id=&quot;20300&quot; value=&quot;Slide 30 - &amp;quot;IV. CƠ CẤU NHÂN SỰ, NHIỆM VỤ- QUYỀN HẠN Ở BỘ PHẬN QLĐH&amp;quot;&quot;/&gt;&lt;property id=&quot;20307&quot; value=&quot;344&quot;/&gt;&lt;/object&gt;&lt;object type=&quot;3&quot; unique_id=&quot;12278&quot;&gt;&lt;property id=&quot;20148&quot; value=&quot;5&quot;/&gt;&lt;property id=&quot;20300&quot; value=&quot;Slide 31 - &amp;quot;IV. CƠ CẤU NHÂN SỰ, NHIỆM VỤ- QUYỀN HẠN Ở BỘ PHẬN QLĐH&amp;quot;&quot;/&gt;&lt;property id=&quot;20307&quot; value=&quot;345&quot;/&gt;&lt;/object&gt;&lt;object type=&quot;3&quot; unique_id=&quot;12454&quot;&gt;&lt;property id=&quot;20148&quot; value=&quot;5&quot;/&gt;&lt;property id=&quot;20300&quot; value=&quot;Slide 33 - &amp;quot;V. CÁC YẾU TỐ ẢNH HƯỞNG ĐẾN HiỆU QUẢ CÔNG ViỆC CỦA NHÂN VIÊN QLĐH&amp;quot;&quot;/&gt;&lt;property id=&quot;20307&quot; value=&quot;346&quot;/&gt;&lt;/object&gt;&lt;object type=&quot;3&quot; unique_id=&quot;12455&quot;&gt;&lt;property id=&quot;20148&quot; value=&quot;5&quot;/&gt;&lt;property id=&quot;20300&quot; value=&quot;Slide 34 - &amp;quot;V. CÁC YẾU TỐ ẢNH HƯỞNG ĐẾN HiỆU QUẢ CÔNG ViỆC CỦA NHÂN VIÊN QLĐH&amp;quot;&quot;/&gt;&lt;property id=&quot;20307&quot; value=&quot;347&quot;/&gt;&lt;/object&gt;&lt;object type=&quot;3&quot; unique_id=&quot;12456&quot;&gt;&lt;property id=&quot;20148&quot; value=&quot;5&quot;/&gt;&lt;property id=&quot;20300&quot; value=&quot;Slide 35 - &amp;quot;V. CÁC YẾU TỐ ẢNH HƯỞNG ĐẾN HiỆU QUẢ CÔNG ViỆC CỦA NHÂN VIÊN QLĐH&amp;quot;&quot;/&gt;&lt;property id=&quot;20307&quot; value=&quot;34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1570</TotalTime>
  <Words>2490</Words>
  <Application>Microsoft Office PowerPoint</Application>
  <PresentationFormat>On-screen Show (4:3)</PresentationFormat>
  <Paragraphs>287</Paragraphs>
  <Slides>36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871TGp_picture_light_ani</vt:lpstr>
      <vt:lpstr>NTH: Nguyễn Thị Hiền</vt:lpstr>
      <vt:lpstr>NỘI DUNG</vt:lpstr>
      <vt:lpstr>Slide 3</vt:lpstr>
      <vt:lpstr>II. VAI TRÒ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IV. CƠ CẤU NHÂN SỰ, NHIỆM VỤ- QUYỀN HẠN Ở BỘ PHẬN QLĐH</vt:lpstr>
      <vt:lpstr>V. CÁC YẾU TỐ ẢNH HƯỞNG ĐẾN HiỆU QUẢ CÔNG ViỆC CỦA NHÂN VIÊN QLĐH</vt:lpstr>
      <vt:lpstr>V. CÁC YẾU TỐ ẢNH HƯỞNG ĐẾN HiỆU QUẢ CÔNG ViỆC CỦA NHÂN VIÊN QLĐH</vt:lpstr>
      <vt:lpstr>V. CÁC YẾU TỐ ẢNH HƯỞNG ĐẾN HiỆU QUẢ CÔNG ViỆC CỦA NHÂN VIÊN QLĐH</vt:lpstr>
      <vt:lpstr>V. CÁC YẾU TỐ ẢNH HƯỞNG ĐẾN HiỆU QUẢ CÔNG ViỆC CỦA NHÂN VIÊN QLĐH</vt:lpstr>
      <vt:lpstr>Slide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54</cp:revision>
  <dcterms:created xsi:type="dcterms:W3CDTF">2013-12-02T23:45:18Z</dcterms:created>
  <dcterms:modified xsi:type="dcterms:W3CDTF">2015-10-06T01:28:02Z</dcterms:modified>
</cp:coreProperties>
</file>